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Lst>
  <p:sldSz cx="45720000" cy="27432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30" d="100"/>
          <a:sy n="30" d="100"/>
        </p:scale>
        <p:origin x="-80" y="968"/>
      </p:cViewPr>
      <p:guideLst>
        <p:guide orient="horz" pos="8640"/>
        <p:guide pos="1440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dia">
    <p:spTree>
      <p:nvGrpSpPr>
        <p:cNvPr id="1" name=""/>
        <p:cNvGrpSpPr/>
        <p:nvPr/>
      </p:nvGrpSpPr>
      <p:grpSpPr>
        <a:xfrm>
          <a:off x="0" y="0"/>
          <a:ext cx="0" cy="0"/>
          <a:chOff x="0" y="0"/>
          <a:chExt cx="0" cy="0"/>
        </a:xfrm>
      </p:grpSpPr>
      <p:sp>
        <p:nvSpPr>
          <p:cNvPr id="2" name="Titel 1"/>
          <p:cNvSpPr txBox="1">
            <a:spLocks noGrp="1"/>
          </p:cNvSpPr>
          <p:nvPr>
            <p:ph type="ctrTitle"/>
          </p:nvPr>
        </p:nvSpPr>
        <p:spPr>
          <a:xfrm>
            <a:off x="3429000" y="8521695"/>
            <a:ext cx="38862000" cy="5880104"/>
          </a:xfrm>
          <a:prstGeom prst="rect">
            <a:avLst/>
          </a:prstGeom>
          <a:noFill/>
          <a:ln>
            <a:noFill/>
          </a:ln>
        </p:spPr>
        <p:txBody>
          <a:bodyPr vert="horz" wrap="square" lIns="91440" tIns="45720" rIns="91440" bIns="45720" anchor="t" anchorCtr="1" compatLnSpc="1"/>
          <a:lstStyle>
            <a:lvl1pPr marL="0" marR="0" lvl="0" indent="0" algn="ctr" defTabSz="4389440" rtl="0" fontAlgn="auto" hangingPunct="0">
              <a:lnSpc>
                <a:spcPct val="100000"/>
              </a:lnSpc>
              <a:spcBef>
                <a:spcPts val="0"/>
              </a:spcBef>
              <a:spcAft>
                <a:spcPts val="0"/>
              </a:spcAft>
              <a:buNone/>
              <a:tabLst/>
              <a:defRPr lang="nl-NL" sz="21100" b="0" i="0" u="none" strike="noStrike" kern="0" cap="none" spc="0" baseline="0">
                <a:solidFill>
                  <a:srgbClr val="000000"/>
                </a:solidFill>
                <a:uFillTx/>
                <a:latin typeface="Arial"/>
              </a:defRPr>
            </a:lvl1pPr>
          </a:lstStyle>
          <a:p>
            <a:pPr lvl="0"/>
            <a:r>
              <a:rPr lang="nl-NL"/>
              <a:t>Klik om de stijl te bewerken</a:t>
            </a:r>
            <a:endParaRPr lang="en-GB"/>
          </a:p>
        </p:txBody>
      </p:sp>
      <p:sp>
        <p:nvSpPr>
          <p:cNvPr id="3" name="Ondertitel 2"/>
          <p:cNvSpPr txBox="1">
            <a:spLocks noGrp="1"/>
          </p:cNvSpPr>
          <p:nvPr>
            <p:ph type="subTitle" idx="1"/>
          </p:nvPr>
        </p:nvSpPr>
        <p:spPr>
          <a:xfrm>
            <a:off x="6858000" y="15544800"/>
            <a:ext cx="32004000" cy="7010403"/>
          </a:xfrm>
          <a:prstGeom prst="rect">
            <a:avLst/>
          </a:prstGeom>
          <a:noFill/>
          <a:ln>
            <a:noFill/>
          </a:ln>
        </p:spPr>
        <p:txBody>
          <a:bodyPr vert="horz" wrap="square" lIns="91440" tIns="45720" rIns="91440" bIns="45720" anchor="t" anchorCtr="1" compatLnSpc="1"/>
          <a:lstStyle>
            <a:lvl1pPr marL="0" marR="0" lvl="0" indent="0" algn="ctr" defTabSz="4389440" rtl="0" fontAlgn="auto" hangingPunct="0">
              <a:lnSpc>
                <a:spcPct val="100000"/>
              </a:lnSpc>
              <a:spcBef>
                <a:spcPts val="3700"/>
              </a:spcBef>
              <a:spcAft>
                <a:spcPts val="0"/>
              </a:spcAft>
              <a:buNone/>
              <a:tabLst/>
              <a:defRPr lang="nl-NL" sz="15400" b="0" i="0" u="none" strike="noStrike" kern="0" cap="none" spc="0" baseline="0">
                <a:solidFill>
                  <a:srgbClr val="000000"/>
                </a:solidFill>
                <a:uFillTx/>
                <a:latin typeface="Arial"/>
              </a:defRPr>
            </a:lvl1pPr>
          </a:lstStyle>
          <a:p>
            <a:pPr lvl="0"/>
            <a:r>
              <a:rPr lang="nl-NL"/>
              <a:t>Klik om het opmaakprofiel van de modelondertitel te bewerken</a:t>
            </a:r>
            <a:endParaRPr lang="en-GB"/>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en verticale tekst">
    <p:spTree>
      <p:nvGrpSpPr>
        <p:cNvPr id="1" name=""/>
        <p:cNvGrpSpPr/>
        <p:nvPr/>
      </p:nvGrpSpPr>
      <p:grpSpPr>
        <a:xfrm>
          <a:off x="0" y="0"/>
          <a:ext cx="0" cy="0"/>
          <a:chOff x="0" y="0"/>
          <a:chExt cx="0" cy="0"/>
        </a:xfrm>
      </p:grpSpPr>
      <p:sp>
        <p:nvSpPr>
          <p:cNvPr id="2" name="Titel 1"/>
          <p:cNvSpPr txBox="1">
            <a:spLocks noGrp="1"/>
          </p:cNvSpPr>
          <p:nvPr>
            <p:ph type="title"/>
          </p:nvPr>
        </p:nvSpPr>
        <p:spPr>
          <a:xfrm>
            <a:off x="2286000" y="1098551"/>
            <a:ext cx="41148000" cy="4572000"/>
          </a:xfrm>
          <a:prstGeom prst="rect">
            <a:avLst/>
          </a:prstGeom>
          <a:noFill/>
          <a:ln>
            <a:noFill/>
          </a:ln>
        </p:spPr>
        <p:txBody>
          <a:bodyPr vert="horz" wrap="square" lIns="91440" tIns="45720" rIns="91440" bIns="45720" anchor="t" anchorCtr="1" compatLnSpc="1"/>
          <a:lstStyle>
            <a:lvl1pPr marL="0" marR="0" lvl="0" indent="0" algn="ctr" defTabSz="4389440" rtl="0" fontAlgn="auto" hangingPunct="0">
              <a:lnSpc>
                <a:spcPct val="100000"/>
              </a:lnSpc>
              <a:spcBef>
                <a:spcPts val="0"/>
              </a:spcBef>
              <a:spcAft>
                <a:spcPts val="0"/>
              </a:spcAft>
              <a:buNone/>
              <a:tabLst/>
              <a:defRPr lang="nl-NL" sz="21100" b="0" i="0" u="none" strike="noStrike" kern="0" cap="none" spc="0" baseline="0">
                <a:solidFill>
                  <a:srgbClr val="000000"/>
                </a:solidFill>
                <a:uFillTx/>
                <a:latin typeface="Arial"/>
              </a:defRPr>
            </a:lvl1pPr>
          </a:lstStyle>
          <a:p>
            <a:pPr lvl="0"/>
            <a:r>
              <a:rPr lang="nl-NL"/>
              <a:t>Klik om de stijl te bewerken</a:t>
            </a:r>
            <a:endParaRPr lang="en-GB"/>
          </a:p>
        </p:txBody>
      </p:sp>
      <p:sp>
        <p:nvSpPr>
          <p:cNvPr id="3" name="Tijdelijke aanduiding voor verticale tekst 2"/>
          <p:cNvSpPr txBox="1">
            <a:spLocks noGrp="1"/>
          </p:cNvSpPr>
          <p:nvPr>
            <p:ph type="body" orient="vert" idx="1"/>
          </p:nvPr>
        </p:nvSpPr>
        <p:spPr>
          <a:xfrm>
            <a:off x="2286000" y="6400800"/>
            <a:ext cx="41148000" cy="18103848"/>
          </a:xfrm>
          <a:prstGeom prst="rect">
            <a:avLst/>
          </a:prstGeom>
          <a:noFill/>
          <a:ln>
            <a:noFill/>
          </a:ln>
        </p:spPr>
        <p:txBody>
          <a:bodyPr vert="eaVert" wrap="square" lIns="91440" tIns="45720" rIns="91440" bIns="45720" anchor="t" anchorCtr="0" compatLnSpc="1"/>
          <a:lstStyle>
            <a:lvl1pPr marL="1646240" marR="0" lvl="0" indent="-1646240" algn="l" defTabSz="4389440" rtl="0" fontAlgn="auto" hangingPunct="0">
              <a:lnSpc>
                <a:spcPct val="100000"/>
              </a:lnSpc>
              <a:spcBef>
                <a:spcPts val="3700"/>
              </a:spcBef>
              <a:spcAft>
                <a:spcPts val="0"/>
              </a:spcAft>
              <a:buSzPct val="100000"/>
              <a:buChar char="•"/>
              <a:tabLst/>
              <a:defRPr lang="nl-NL" sz="15400" b="0" i="0" u="none" strike="noStrike" kern="0" cap="none" spc="0" baseline="0">
                <a:solidFill>
                  <a:srgbClr val="000000"/>
                </a:solidFill>
                <a:uFillTx/>
                <a:latin typeface="Arial"/>
              </a:defRPr>
            </a:lvl1pPr>
            <a:lvl2pPr marL="3565529" marR="0" lvl="1" indent="-1371600" algn="l" defTabSz="4389440" rtl="0" fontAlgn="auto" hangingPunct="0">
              <a:lnSpc>
                <a:spcPct val="100000"/>
              </a:lnSpc>
              <a:spcBef>
                <a:spcPts val="3200"/>
              </a:spcBef>
              <a:spcAft>
                <a:spcPts val="0"/>
              </a:spcAft>
              <a:buSzPct val="100000"/>
              <a:buChar char="–"/>
              <a:tabLst/>
              <a:defRPr lang="nl-NL" sz="13400" b="0" i="0" u="none" strike="noStrike" kern="0" cap="none" spc="0" baseline="0">
                <a:solidFill>
                  <a:srgbClr val="000000"/>
                </a:solidFill>
                <a:uFillTx/>
                <a:latin typeface="Arial"/>
              </a:defRPr>
            </a:lvl2pPr>
            <a:lvl3pPr marL="5486400" marR="0" lvl="2" indent="-1096959" algn="l" defTabSz="4389440" rtl="0" fontAlgn="auto" hangingPunct="0">
              <a:lnSpc>
                <a:spcPct val="100000"/>
              </a:lnSpc>
              <a:spcBef>
                <a:spcPts val="2800"/>
              </a:spcBef>
              <a:spcAft>
                <a:spcPts val="0"/>
              </a:spcAft>
              <a:buSzPct val="100000"/>
              <a:buChar char="•"/>
              <a:tabLst/>
              <a:defRPr lang="nl-NL" sz="11500" b="0" i="0" u="none" strike="noStrike" kern="0" cap="none" spc="0" baseline="0">
                <a:solidFill>
                  <a:srgbClr val="000000"/>
                </a:solidFill>
                <a:uFillTx/>
                <a:latin typeface="Arial"/>
              </a:defRPr>
            </a:lvl3pPr>
            <a:lvl4pPr marL="7680329" marR="0" lvl="3" indent="-1096959" algn="l" defTabSz="4389440" rtl="0" fontAlgn="auto" hangingPunct="0">
              <a:lnSpc>
                <a:spcPct val="100000"/>
              </a:lnSpc>
              <a:spcBef>
                <a:spcPts val="2300"/>
              </a:spcBef>
              <a:spcAft>
                <a:spcPts val="0"/>
              </a:spcAft>
              <a:buSzPct val="100000"/>
              <a:buChar char="–"/>
              <a:tabLst/>
              <a:defRPr lang="nl-NL" sz="9600" b="0" i="0" u="none" strike="noStrike" kern="0" cap="none" spc="0" baseline="0">
                <a:solidFill>
                  <a:srgbClr val="000000"/>
                </a:solidFill>
                <a:uFillTx/>
                <a:latin typeface="Arial"/>
              </a:defRPr>
            </a:lvl4pPr>
            <a:lvl5pPr marL="9875840" marR="0" lvl="4" indent="-1096959" algn="l" defTabSz="4389440" rtl="0" fontAlgn="auto" hangingPunct="0">
              <a:lnSpc>
                <a:spcPct val="100000"/>
              </a:lnSpc>
              <a:spcBef>
                <a:spcPts val="2300"/>
              </a:spcBef>
              <a:spcAft>
                <a:spcPts val="0"/>
              </a:spcAft>
              <a:buSzPct val="100000"/>
              <a:buChar char="»"/>
              <a:tabLst/>
              <a:defRPr lang="nl-NL" sz="9600" b="0" i="0" u="none" strike="noStrike" kern="0" cap="none" spc="0" baseline="0">
                <a:solidFill>
                  <a:srgbClr val="000000"/>
                </a:solidFill>
                <a:uFillTx/>
                <a:latin typeface="Aria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e titel en tekst">
    <p:spTree>
      <p:nvGrpSpPr>
        <p:cNvPr id="1" name=""/>
        <p:cNvGrpSpPr/>
        <p:nvPr/>
      </p:nvGrpSpPr>
      <p:grpSpPr>
        <a:xfrm>
          <a:off x="0" y="0"/>
          <a:ext cx="0" cy="0"/>
          <a:chOff x="0" y="0"/>
          <a:chExt cx="0" cy="0"/>
        </a:xfrm>
      </p:grpSpPr>
      <p:sp>
        <p:nvSpPr>
          <p:cNvPr id="2" name="Verticale titel 1"/>
          <p:cNvSpPr txBox="1">
            <a:spLocks noGrp="1"/>
          </p:cNvSpPr>
          <p:nvPr>
            <p:ph type="title" orient="vert"/>
          </p:nvPr>
        </p:nvSpPr>
        <p:spPr>
          <a:xfrm>
            <a:off x="33147000" y="1098551"/>
            <a:ext cx="10287000" cy="23406097"/>
          </a:xfrm>
          <a:prstGeom prst="rect">
            <a:avLst/>
          </a:prstGeom>
          <a:noFill/>
          <a:ln>
            <a:noFill/>
          </a:ln>
        </p:spPr>
        <p:txBody>
          <a:bodyPr vert="eaVert" wrap="square" lIns="91440" tIns="45720" rIns="91440" bIns="45720" anchor="t" anchorCtr="1" compatLnSpc="1"/>
          <a:lstStyle>
            <a:lvl1pPr marL="0" marR="0" lvl="0" indent="0" algn="ctr" defTabSz="4389440" rtl="0" fontAlgn="auto" hangingPunct="0">
              <a:lnSpc>
                <a:spcPct val="100000"/>
              </a:lnSpc>
              <a:spcBef>
                <a:spcPts val="0"/>
              </a:spcBef>
              <a:spcAft>
                <a:spcPts val="0"/>
              </a:spcAft>
              <a:buNone/>
              <a:tabLst/>
              <a:defRPr lang="nl-NL" sz="21100" b="0" i="0" u="none" strike="noStrike" kern="0" cap="none" spc="0" baseline="0">
                <a:solidFill>
                  <a:srgbClr val="000000"/>
                </a:solidFill>
                <a:uFillTx/>
                <a:latin typeface="Arial"/>
              </a:defRPr>
            </a:lvl1pPr>
          </a:lstStyle>
          <a:p>
            <a:pPr lvl="0"/>
            <a:r>
              <a:rPr lang="nl-NL"/>
              <a:t>Klik om de stijl te bewerken</a:t>
            </a:r>
            <a:endParaRPr lang="en-GB"/>
          </a:p>
        </p:txBody>
      </p:sp>
      <p:sp>
        <p:nvSpPr>
          <p:cNvPr id="3" name="Tijdelijke aanduiding voor verticale tekst 2"/>
          <p:cNvSpPr txBox="1">
            <a:spLocks noGrp="1"/>
          </p:cNvSpPr>
          <p:nvPr>
            <p:ph type="body" orient="vert" idx="1"/>
          </p:nvPr>
        </p:nvSpPr>
        <p:spPr>
          <a:xfrm>
            <a:off x="2286000" y="1098551"/>
            <a:ext cx="30708596" cy="23406097"/>
          </a:xfrm>
          <a:prstGeom prst="rect">
            <a:avLst/>
          </a:prstGeom>
          <a:noFill/>
          <a:ln>
            <a:noFill/>
          </a:ln>
        </p:spPr>
        <p:txBody>
          <a:bodyPr vert="eaVert" wrap="square" lIns="91440" tIns="45720" rIns="91440" bIns="45720" anchor="t" anchorCtr="0" compatLnSpc="1"/>
          <a:lstStyle>
            <a:lvl1pPr marL="1646240" marR="0" lvl="0" indent="-1646240" algn="l" defTabSz="4389440" rtl="0" fontAlgn="auto" hangingPunct="0">
              <a:lnSpc>
                <a:spcPct val="100000"/>
              </a:lnSpc>
              <a:spcBef>
                <a:spcPts val="3700"/>
              </a:spcBef>
              <a:spcAft>
                <a:spcPts val="0"/>
              </a:spcAft>
              <a:buSzPct val="100000"/>
              <a:buChar char="•"/>
              <a:tabLst/>
              <a:defRPr lang="nl-NL" sz="15400" b="0" i="0" u="none" strike="noStrike" kern="0" cap="none" spc="0" baseline="0">
                <a:solidFill>
                  <a:srgbClr val="000000"/>
                </a:solidFill>
                <a:uFillTx/>
                <a:latin typeface="Arial"/>
              </a:defRPr>
            </a:lvl1pPr>
            <a:lvl2pPr marL="3565529" marR="0" lvl="1" indent="-1371600" algn="l" defTabSz="4389440" rtl="0" fontAlgn="auto" hangingPunct="0">
              <a:lnSpc>
                <a:spcPct val="100000"/>
              </a:lnSpc>
              <a:spcBef>
                <a:spcPts val="3200"/>
              </a:spcBef>
              <a:spcAft>
                <a:spcPts val="0"/>
              </a:spcAft>
              <a:buSzPct val="100000"/>
              <a:buChar char="–"/>
              <a:tabLst/>
              <a:defRPr lang="nl-NL" sz="13400" b="0" i="0" u="none" strike="noStrike" kern="0" cap="none" spc="0" baseline="0">
                <a:solidFill>
                  <a:srgbClr val="000000"/>
                </a:solidFill>
                <a:uFillTx/>
                <a:latin typeface="Arial"/>
              </a:defRPr>
            </a:lvl2pPr>
            <a:lvl3pPr marL="5486400" marR="0" lvl="2" indent="-1096959" algn="l" defTabSz="4389440" rtl="0" fontAlgn="auto" hangingPunct="0">
              <a:lnSpc>
                <a:spcPct val="100000"/>
              </a:lnSpc>
              <a:spcBef>
                <a:spcPts val="2800"/>
              </a:spcBef>
              <a:spcAft>
                <a:spcPts val="0"/>
              </a:spcAft>
              <a:buSzPct val="100000"/>
              <a:buChar char="•"/>
              <a:tabLst/>
              <a:defRPr lang="nl-NL" sz="11500" b="0" i="0" u="none" strike="noStrike" kern="0" cap="none" spc="0" baseline="0">
                <a:solidFill>
                  <a:srgbClr val="000000"/>
                </a:solidFill>
                <a:uFillTx/>
                <a:latin typeface="Arial"/>
              </a:defRPr>
            </a:lvl3pPr>
            <a:lvl4pPr marL="7680329" marR="0" lvl="3" indent="-1096959" algn="l" defTabSz="4389440" rtl="0" fontAlgn="auto" hangingPunct="0">
              <a:lnSpc>
                <a:spcPct val="100000"/>
              </a:lnSpc>
              <a:spcBef>
                <a:spcPts val="2300"/>
              </a:spcBef>
              <a:spcAft>
                <a:spcPts val="0"/>
              </a:spcAft>
              <a:buSzPct val="100000"/>
              <a:buChar char="–"/>
              <a:tabLst/>
              <a:defRPr lang="nl-NL" sz="9600" b="0" i="0" u="none" strike="noStrike" kern="0" cap="none" spc="0" baseline="0">
                <a:solidFill>
                  <a:srgbClr val="000000"/>
                </a:solidFill>
                <a:uFillTx/>
                <a:latin typeface="Arial"/>
              </a:defRPr>
            </a:lvl4pPr>
            <a:lvl5pPr marL="9875840" marR="0" lvl="4" indent="-1096959" algn="l" defTabSz="4389440" rtl="0" fontAlgn="auto" hangingPunct="0">
              <a:lnSpc>
                <a:spcPct val="100000"/>
              </a:lnSpc>
              <a:spcBef>
                <a:spcPts val="2300"/>
              </a:spcBef>
              <a:spcAft>
                <a:spcPts val="0"/>
              </a:spcAft>
              <a:buSzPct val="100000"/>
              <a:buChar char="»"/>
              <a:tabLst/>
              <a:defRPr lang="nl-NL" sz="9600" b="0" i="0" u="none" strike="noStrike" kern="0" cap="none" spc="0" baseline="0">
                <a:solidFill>
                  <a:srgbClr val="000000"/>
                </a:solidFill>
                <a:uFillTx/>
                <a:latin typeface="Aria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en object">
    <p:spTree>
      <p:nvGrpSpPr>
        <p:cNvPr id="1" name=""/>
        <p:cNvGrpSpPr/>
        <p:nvPr/>
      </p:nvGrpSpPr>
      <p:grpSpPr>
        <a:xfrm>
          <a:off x="0" y="0"/>
          <a:ext cx="0" cy="0"/>
          <a:chOff x="0" y="0"/>
          <a:chExt cx="0" cy="0"/>
        </a:xfrm>
      </p:grpSpPr>
      <p:sp>
        <p:nvSpPr>
          <p:cNvPr id="2" name="Titel 1"/>
          <p:cNvSpPr txBox="1">
            <a:spLocks noGrp="1"/>
          </p:cNvSpPr>
          <p:nvPr>
            <p:ph type="title"/>
          </p:nvPr>
        </p:nvSpPr>
        <p:spPr>
          <a:xfrm>
            <a:off x="2286000" y="1098551"/>
            <a:ext cx="41148000" cy="4572000"/>
          </a:xfrm>
          <a:prstGeom prst="rect">
            <a:avLst/>
          </a:prstGeom>
          <a:noFill/>
          <a:ln>
            <a:noFill/>
          </a:ln>
        </p:spPr>
        <p:txBody>
          <a:bodyPr vert="horz" wrap="square" lIns="91440" tIns="45720" rIns="91440" bIns="45720" anchor="t" anchorCtr="1" compatLnSpc="1"/>
          <a:lstStyle>
            <a:lvl1pPr marL="0" marR="0" lvl="0" indent="0" algn="ctr" defTabSz="4389440" rtl="0" fontAlgn="auto" hangingPunct="0">
              <a:lnSpc>
                <a:spcPct val="100000"/>
              </a:lnSpc>
              <a:spcBef>
                <a:spcPts val="0"/>
              </a:spcBef>
              <a:spcAft>
                <a:spcPts val="0"/>
              </a:spcAft>
              <a:buNone/>
              <a:tabLst/>
              <a:defRPr lang="nl-NL" sz="21100" b="0" i="0" u="none" strike="noStrike" kern="0" cap="none" spc="0" baseline="0">
                <a:solidFill>
                  <a:srgbClr val="000000"/>
                </a:solidFill>
                <a:uFillTx/>
                <a:latin typeface="Arial"/>
              </a:defRPr>
            </a:lvl1pPr>
          </a:lstStyle>
          <a:p>
            <a:pPr lvl="0"/>
            <a:r>
              <a:rPr lang="nl-NL"/>
              <a:t>Klik om de stijl te bewerken</a:t>
            </a:r>
            <a:endParaRPr lang="en-GB"/>
          </a:p>
        </p:txBody>
      </p:sp>
      <p:sp>
        <p:nvSpPr>
          <p:cNvPr id="3" name="Tijdelijke aanduiding voor inhoud 2"/>
          <p:cNvSpPr txBox="1">
            <a:spLocks noGrp="1"/>
          </p:cNvSpPr>
          <p:nvPr>
            <p:ph idx="1"/>
          </p:nvPr>
        </p:nvSpPr>
        <p:spPr>
          <a:xfrm>
            <a:off x="2286000" y="6400800"/>
            <a:ext cx="41148000" cy="18103848"/>
          </a:xfrm>
          <a:prstGeom prst="rect">
            <a:avLst/>
          </a:prstGeom>
          <a:noFill/>
          <a:ln>
            <a:noFill/>
          </a:ln>
        </p:spPr>
        <p:txBody>
          <a:bodyPr vert="horz" wrap="square" lIns="91440" tIns="45720" rIns="91440" bIns="45720" anchor="t" anchorCtr="0" compatLnSpc="1"/>
          <a:lstStyle>
            <a:lvl1pPr marL="1646240" marR="0" lvl="0" indent="-1646240" algn="l" defTabSz="4389440" rtl="0" fontAlgn="auto" hangingPunct="0">
              <a:lnSpc>
                <a:spcPct val="100000"/>
              </a:lnSpc>
              <a:spcBef>
                <a:spcPts val="3700"/>
              </a:spcBef>
              <a:spcAft>
                <a:spcPts val="0"/>
              </a:spcAft>
              <a:buSzPct val="100000"/>
              <a:buChar char="•"/>
              <a:tabLst/>
              <a:defRPr lang="nl-NL" sz="15400" b="0" i="0" u="none" strike="noStrike" kern="0" cap="none" spc="0" baseline="0">
                <a:solidFill>
                  <a:srgbClr val="000000"/>
                </a:solidFill>
                <a:uFillTx/>
                <a:latin typeface="Arial"/>
              </a:defRPr>
            </a:lvl1pPr>
            <a:lvl2pPr marL="3565529" marR="0" lvl="1" indent="-1371600" algn="l" defTabSz="4389440" rtl="0" fontAlgn="auto" hangingPunct="0">
              <a:lnSpc>
                <a:spcPct val="100000"/>
              </a:lnSpc>
              <a:spcBef>
                <a:spcPts val="3200"/>
              </a:spcBef>
              <a:spcAft>
                <a:spcPts val="0"/>
              </a:spcAft>
              <a:buSzPct val="100000"/>
              <a:buChar char="–"/>
              <a:tabLst/>
              <a:defRPr lang="nl-NL" sz="13400" b="0" i="0" u="none" strike="noStrike" kern="0" cap="none" spc="0" baseline="0">
                <a:solidFill>
                  <a:srgbClr val="000000"/>
                </a:solidFill>
                <a:uFillTx/>
                <a:latin typeface="Arial"/>
              </a:defRPr>
            </a:lvl2pPr>
            <a:lvl3pPr marL="5486400" marR="0" lvl="2" indent="-1096959" algn="l" defTabSz="4389440" rtl="0" fontAlgn="auto" hangingPunct="0">
              <a:lnSpc>
                <a:spcPct val="100000"/>
              </a:lnSpc>
              <a:spcBef>
                <a:spcPts val="2800"/>
              </a:spcBef>
              <a:spcAft>
                <a:spcPts val="0"/>
              </a:spcAft>
              <a:buSzPct val="100000"/>
              <a:buChar char="•"/>
              <a:tabLst/>
              <a:defRPr lang="nl-NL" sz="11500" b="0" i="0" u="none" strike="noStrike" kern="0" cap="none" spc="0" baseline="0">
                <a:solidFill>
                  <a:srgbClr val="000000"/>
                </a:solidFill>
                <a:uFillTx/>
                <a:latin typeface="Arial"/>
              </a:defRPr>
            </a:lvl3pPr>
            <a:lvl4pPr marL="7680329" marR="0" lvl="3" indent="-1096959" algn="l" defTabSz="4389440" rtl="0" fontAlgn="auto" hangingPunct="0">
              <a:lnSpc>
                <a:spcPct val="100000"/>
              </a:lnSpc>
              <a:spcBef>
                <a:spcPts val="2300"/>
              </a:spcBef>
              <a:spcAft>
                <a:spcPts val="0"/>
              </a:spcAft>
              <a:buSzPct val="100000"/>
              <a:buChar char="–"/>
              <a:tabLst/>
              <a:defRPr lang="nl-NL" sz="9600" b="0" i="0" u="none" strike="noStrike" kern="0" cap="none" spc="0" baseline="0">
                <a:solidFill>
                  <a:srgbClr val="000000"/>
                </a:solidFill>
                <a:uFillTx/>
                <a:latin typeface="Arial"/>
              </a:defRPr>
            </a:lvl4pPr>
            <a:lvl5pPr marL="9875840" marR="0" lvl="4" indent="-1096959" algn="l" defTabSz="4389440" rtl="0" fontAlgn="auto" hangingPunct="0">
              <a:lnSpc>
                <a:spcPct val="100000"/>
              </a:lnSpc>
              <a:spcBef>
                <a:spcPts val="2300"/>
              </a:spcBef>
              <a:spcAft>
                <a:spcPts val="0"/>
              </a:spcAft>
              <a:buSzPct val="100000"/>
              <a:buChar char="»"/>
              <a:tabLst/>
              <a:defRPr lang="nl-NL" sz="9600" b="0" i="0" u="none" strike="noStrike" kern="0" cap="none" spc="0" baseline="0">
                <a:solidFill>
                  <a:srgbClr val="000000"/>
                </a:solidFill>
                <a:uFillTx/>
                <a:latin typeface="Aria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ekop">
    <p:spTree>
      <p:nvGrpSpPr>
        <p:cNvPr id="1" name=""/>
        <p:cNvGrpSpPr/>
        <p:nvPr/>
      </p:nvGrpSpPr>
      <p:grpSpPr>
        <a:xfrm>
          <a:off x="0" y="0"/>
          <a:ext cx="0" cy="0"/>
          <a:chOff x="0" y="0"/>
          <a:chExt cx="0" cy="0"/>
        </a:xfrm>
      </p:grpSpPr>
      <p:sp>
        <p:nvSpPr>
          <p:cNvPr id="2" name="Titel 1"/>
          <p:cNvSpPr txBox="1">
            <a:spLocks noGrp="1"/>
          </p:cNvSpPr>
          <p:nvPr>
            <p:ph type="title"/>
          </p:nvPr>
        </p:nvSpPr>
        <p:spPr>
          <a:xfrm>
            <a:off x="3611559" y="17627602"/>
            <a:ext cx="38862000" cy="5448296"/>
          </a:xfrm>
          <a:prstGeom prst="rect">
            <a:avLst/>
          </a:prstGeom>
          <a:noFill/>
          <a:ln>
            <a:noFill/>
          </a:ln>
        </p:spPr>
        <p:txBody>
          <a:bodyPr vert="horz" wrap="square" lIns="91440" tIns="45720" rIns="91440" bIns="45720" anchor="t" anchorCtr="0" compatLnSpc="1"/>
          <a:lstStyle>
            <a:lvl1pPr marL="0" marR="0" lvl="0" indent="0" algn="l" defTabSz="4389440" rtl="0" fontAlgn="auto" hangingPunct="0">
              <a:lnSpc>
                <a:spcPct val="100000"/>
              </a:lnSpc>
              <a:spcBef>
                <a:spcPts val="0"/>
              </a:spcBef>
              <a:spcAft>
                <a:spcPts val="0"/>
              </a:spcAft>
              <a:buNone/>
              <a:tabLst/>
              <a:defRPr lang="nl-NL" sz="4000" b="1" i="0" u="none" strike="noStrike" kern="0" cap="all" spc="0" baseline="0">
                <a:solidFill>
                  <a:srgbClr val="000000"/>
                </a:solidFill>
                <a:uFillTx/>
                <a:latin typeface="Arial"/>
              </a:defRPr>
            </a:lvl1pPr>
          </a:lstStyle>
          <a:p>
            <a:pPr lvl="0"/>
            <a:r>
              <a:rPr lang="nl-NL"/>
              <a:t>Klik om de stijl te bewerken</a:t>
            </a:r>
            <a:endParaRPr lang="en-GB"/>
          </a:p>
        </p:txBody>
      </p:sp>
      <p:sp>
        <p:nvSpPr>
          <p:cNvPr id="3" name="Tijdelijke aanduiding voor tekst 2"/>
          <p:cNvSpPr txBox="1">
            <a:spLocks noGrp="1"/>
          </p:cNvSpPr>
          <p:nvPr>
            <p:ph type="body" idx="1"/>
          </p:nvPr>
        </p:nvSpPr>
        <p:spPr>
          <a:xfrm>
            <a:off x="3611559" y="11626852"/>
            <a:ext cx="38862000" cy="6000749"/>
          </a:xfrm>
          <a:prstGeom prst="rect">
            <a:avLst/>
          </a:prstGeom>
          <a:noFill/>
          <a:ln>
            <a:noFill/>
          </a:ln>
        </p:spPr>
        <p:txBody>
          <a:bodyPr vert="horz" wrap="square" lIns="91440" tIns="45720" rIns="91440" bIns="45720" anchor="b" anchorCtr="0" compatLnSpc="1"/>
          <a:lstStyle>
            <a:lvl1pPr marL="0" marR="0" lvl="0" indent="0" algn="l" defTabSz="4389440" rtl="0" fontAlgn="auto" hangingPunct="0">
              <a:lnSpc>
                <a:spcPct val="100000"/>
              </a:lnSpc>
              <a:spcBef>
                <a:spcPts val="500"/>
              </a:spcBef>
              <a:spcAft>
                <a:spcPts val="0"/>
              </a:spcAft>
              <a:buNone/>
              <a:tabLst/>
              <a:defRPr lang="nl-NL" sz="2000" b="0" i="0" u="none" strike="noStrike" kern="0" cap="none" spc="0" baseline="0">
                <a:solidFill>
                  <a:srgbClr val="000000"/>
                </a:solidFill>
                <a:uFillTx/>
                <a:latin typeface="Arial"/>
              </a:defRPr>
            </a:lvl1pPr>
          </a:lstStyle>
          <a:p>
            <a:pPr lvl="0"/>
            <a:r>
              <a:rPr lang="nl-NL"/>
              <a:t>Klik om de modelstijlen te bewerken</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Inhoud van twee">
    <p:spTree>
      <p:nvGrpSpPr>
        <p:cNvPr id="1" name=""/>
        <p:cNvGrpSpPr/>
        <p:nvPr/>
      </p:nvGrpSpPr>
      <p:grpSpPr>
        <a:xfrm>
          <a:off x="0" y="0"/>
          <a:ext cx="0" cy="0"/>
          <a:chOff x="0" y="0"/>
          <a:chExt cx="0" cy="0"/>
        </a:xfrm>
      </p:grpSpPr>
      <p:sp>
        <p:nvSpPr>
          <p:cNvPr id="2" name="Titel 1"/>
          <p:cNvSpPr txBox="1">
            <a:spLocks noGrp="1"/>
          </p:cNvSpPr>
          <p:nvPr>
            <p:ph type="title"/>
          </p:nvPr>
        </p:nvSpPr>
        <p:spPr>
          <a:xfrm>
            <a:off x="2286000" y="1098551"/>
            <a:ext cx="41148000" cy="4572000"/>
          </a:xfrm>
          <a:prstGeom prst="rect">
            <a:avLst/>
          </a:prstGeom>
          <a:noFill/>
          <a:ln>
            <a:noFill/>
          </a:ln>
        </p:spPr>
        <p:txBody>
          <a:bodyPr vert="horz" wrap="square" lIns="91440" tIns="45720" rIns="91440" bIns="45720" anchor="t" anchorCtr="1" compatLnSpc="1"/>
          <a:lstStyle>
            <a:lvl1pPr marL="0" marR="0" lvl="0" indent="0" algn="ctr" defTabSz="4389440" rtl="0" fontAlgn="auto" hangingPunct="0">
              <a:lnSpc>
                <a:spcPct val="100000"/>
              </a:lnSpc>
              <a:spcBef>
                <a:spcPts val="0"/>
              </a:spcBef>
              <a:spcAft>
                <a:spcPts val="0"/>
              </a:spcAft>
              <a:buNone/>
              <a:tabLst/>
              <a:defRPr lang="nl-NL" sz="21100" b="0" i="0" u="none" strike="noStrike" kern="0" cap="none" spc="0" baseline="0">
                <a:solidFill>
                  <a:srgbClr val="000000"/>
                </a:solidFill>
                <a:uFillTx/>
                <a:latin typeface="Arial"/>
              </a:defRPr>
            </a:lvl1pPr>
          </a:lstStyle>
          <a:p>
            <a:pPr lvl="0"/>
            <a:r>
              <a:rPr lang="nl-NL"/>
              <a:t>Klik om de stijl te bewerken</a:t>
            </a:r>
            <a:endParaRPr lang="en-GB"/>
          </a:p>
        </p:txBody>
      </p:sp>
      <p:sp>
        <p:nvSpPr>
          <p:cNvPr id="3" name="Tijdelijke aanduiding voor inhoud 2"/>
          <p:cNvSpPr txBox="1">
            <a:spLocks noGrp="1"/>
          </p:cNvSpPr>
          <p:nvPr>
            <p:ph sz="half" idx="1"/>
          </p:nvPr>
        </p:nvSpPr>
        <p:spPr>
          <a:xfrm>
            <a:off x="2286000" y="6400800"/>
            <a:ext cx="20497803" cy="18103848"/>
          </a:xfrm>
          <a:prstGeom prst="rect">
            <a:avLst/>
          </a:prstGeom>
          <a:noFill/>
          <a:ln>
            <a:noFill/>
          </a:ln>
        </p:spPr>
        <p:txBody>
          <a:bodyPr vert="horz" wrap="square" lIns="91440" tIns="45720" rIns="91440" bIns="45720" anchor="t" anchorCtr="0" compatLnSpc="1"/>
          <a:lstStyle>
            <a:lvl1pPr marL="1646240" marR="0" lvl="0" indent="-1646240" algn="l" defTabSz="4389440" rtl="0" fontAlgn="auto" hangingPunct="0">
              <a:lnSpc>
                <a:spcPct val="100000"/>
              </a:lnSpc>
              <a:spcBef>
                <a:spcPts val="700"/>
              </a:spcBef>
              <a:spcAft>
                <a:spcPts val="0"/>
              </a:spcAft>
              <a:buSzPct val="100000"/>
              <a:buChar char="•"/>
              <a:tabLst/>
              <a:defRPr lang="nl-NL" sz="2800" b="0" i="0" u="none" strike="noStrike" kern="0" cap="none" spc="0" baseline="0">
                <a:solidFill>
                  <a:srgbClr val="000000"/>
                </a:solidFill>
                <a:uFillTx/>
                <a:latin typeface="Arial"/>
              </a:defRPr>
            </a:lvl1pPr>
            <a:lvl2pPr marL="3565529" marR="0" lvl="1" indent="-1371600" algn="l" defTabSz="4389440" rtl="0" fontAlgn="auto" hangingPunct="0">
              <a:lnSpc>
                <a:spcPct val="100000"/>
              </a:lnSpc>
              <a:spcBef>
                <a:spcPts val="600"/>
              </a:spcBef>
              <a:spcAft>
                <a:spcPts val="0"/>
              </a:spcAft>
              <a:buSzPct val="100000"/>
              <a:buChar char="–"/>
              <a:tabLst/>
              <a:defRPr lang="nl-NL" sz="2400" b="0" i="0" u="none" strike="noStrike" kern="0" cap="none" spc="0" baseline="0">
                <a:solidFill>
                  <a:srgbClr val="000000"/>
                </a:solidFill>
                <a:uFillTx/>
                <a:latin typeface="Arial"/>
              </a:defRPr>
            </a:lvl2pPr>
            <a:lvl3pPr marL="5486400" marR="0" lvl="2" indent="-1096959" algn="l" defTabSz="4389440" rtl="0" fontAlgn="auto" hangingPunct="0">
              <a:lnSpc>
                <a:spcPct val="100000"/>
              </a:lnSpc>
              <a:spcBef>
                <a:spcPts val="500"/>
              </a:spcBef>
              <a:spcAft>
                <a:spcPts val="0"/>
              </a:spcAft>
              <a:buSzPct val="100000"/>
              <a:buChar char="•"/>
              <a:tabLst/>
              <a:defRPr lang="nl-NL" sz="2000" b="0" i="0" u="none" strike="noStrike" kern="0" cap="none" spc="0" baseline="0">
                <a:solidFill>
                  <a:srgbClr val="000000"/>
                </a:solidFill>
                <a:uFillTx/>
                <a:latin typeface="Arial"/>
              </a:defRPr>
            </a:lvl3pPr>
            <a:lvl4pPr marL="7680329" marR="0" lvl="3" indent="-1096959" algn="l" defTabSz="4389440" rtl="0" fontAlgn="auto" hangingPunct="0">
              <a:lnSpc>
                <a:spcPct val="100000"/>
              </a:lnSpc>
              <a:spcBef>
                <a:spcPts val="400"/>
              </a:spcBef>
              <a:spcAft>
                <a:spcPts val="0"/>
              </a:spcAft>
              <a:buSzPct val="100000"/>
              <a:buChar char="–"/>
              <a:tabLst/>
              <a:defRPr lang="nl-NL" sz="1800" b="0" i="0" u="none" strike="noStrike" kern="0" cap="none" spc="0" baseline="0">
                <a:solidFill>
                  <a:srgbClr val="000000"/>
                </a:solidFill>
                <a:uFillTx/>
                <a:latin typeface="Arial"/>
              </a:defRPr>
            </a:lvl4pPr>
            <a:lvl5pPr marL="9875840" marR="0" lvl="4" indent="-1096959" algn="l" defTabSz="4389440" rtl="0" fontAlgn="auto" hangingPunct="0">
              <a:lnSpc>
                <a:spcPct val="100000"/>
              </a:lnSpc>
              <a:spcBef>
                <a:spcPts val="400"/>
              </a:spcBef>
              <a:spcAft>
                <a:spcPts val="0"/>
              </a:spcAft>
              <a:buSzPct val="100000"/>
              <a:buChar char="»"/>
              <a:tabLst/>
              <a:defRPr lang="nl-NL" sz="1800" b="0" i="0" u="none" strike="noStrike" kern="0" cap="none" spc="0" baseline="0">
                <a:solidFill>
                  <a:srgbClr val="000000"/>
                </a:solidFill>
                <a:uFillTx/>
                <a:latin typeface="Aria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p:cNvSpPr txBox="1">
            <a:spLocks noGrp="1"/>
          </p:cNvSpPr>
          <p:nvPr>
            <p:ph sz="half" idx="2"/>
          </p:nvPr>
        </p:nvSpPr>
        <p:spPr>
          <a:xfrm>
            <a:off x="22936196" y="6400800"/>
            <a:ext cx="20497803" cy="18103848"/>
          </a:xfrm>
          <a:prstGeom prst="rect">
            <a:avLst/>
          </a:prstGeom>
          <a:noFill/>
          <a:ln>
            <a:noFill/>
          </a:ln>
        </p:spPr>
        <p:txBody>
          <a:bodyPr vert="horz" wrap="square" lIns="91440" tIns="45720" rIns="91440" bIns="45720" anchor="t" anchorCtr="0" compatLnSpc="1"/>
          <a:lstStyle>
            <a:lvl1pPr marL="1646240" marR="0" lvl="0" indent="-1646240" algn="l" defTabSz="4389440" rtl="0" fontAlgn="auto" hangingPunct="0">
              <a:lnSpc>
                <a:spcPct val="100000"/>
              </a:lnSpc>
              <a:spcBef>
                <a:spcPts val="700"/>
              </a:spcBef>
              <a:spcAft>
                <a:spcPts val="0"/>
              </a:spcAft>
              <a:buSzPct val="100000"/>
              <a:buChar char="•"/>
              <a:tabLst/>
              <a:defRPr lang="nl-NL" sz="2800" b="0" i="0" u="none" strike="noStrike" kern="0" cap="none" spc="0" baseline="0">
                <a:solidFill>
                  <a:srgbClr val="000000"/>
                </a:solidFill>
                <a:uFillTx/>
                <a:latin typeface="Arial"/>
              </a:defRPr>
            </a:lvl1pPr>
            <a:lvl2pPr marL="3565529" marR="0" lvl="1" indent="-1371600" algn="l" defTabSz="4389440" rtl="0" fontAlgn="auto" hangingPunct="0">
              <a:lnSpc>
                <a:spcPct val="100000"/>
              </a:lnSpc>
              <a:spcBef>
                <a:spcPts val="600"/>
              </a:spcBef>
              <a:spcAft>
                <a:spcPts val="0"/>
              </a:spcAft>
              <a:buSzPct val="100000"/>
              <a:buChar char="–"/>
              <a:tabLst/>
              <a:defRPr lang="nl-NL" sz="2400" b="0" i="0" u="none" strike="noStrike" kern="0" cap="none" spc="0" baseline="0">
                <a:solidFill>
                  <a:srgbClr val="000000"/>
                </a:solidFill>
                <a:uFillTx/>
                <a:latin typeface="Arial"/>
              </a:defRPr>
            </a:lvl2pPr>
            <a:lvl3pPr marL="5486400" marR="0" lvl="2" indent="-1096959" algn="l" defTabSz="4389440" rtl="0" fontAlgn="auto" hangingPunct="0">
              <a:lnSpc>
                <a:spcPct val="100000"/>
              </a:lnSpc>
              <a:spcBef>
                <a:spcPts val="500"/>
              </a:spcBef>
              <a:spcAft>
                <a:spcPts val="0"/>
              </a:spcAft>
              <a:buSzPct val="100000"/>
              <a:buChar char="•"/>
              <a:tabLst/>
              <a:defRPr lang="nl-NL" sz="2000" b="0" i="0" u="none" strike="noStrike" kern="0" cap="none" spc="0" baseline="0">
                <a:solidFill>
                  <a:srgbClr val="000000"/>
                </a:solidFill>
                <a:uFillTx/>
                <a:latin typeface="Arial"/>
              </a:defRPr>
            </a:lvl3pPr>
            <a:lvl4pPr marL="7680329" marR="0" lvl="3" indent="-1096959" algn="l" defTabSz="4389440" rtl="0" fontAlgn="auto" hangingPunct="0">
              <a:lnSpc>
                <a:spcPct val="100000"/>
              </a:lnSpc>
              <a:spcBef>
                <a:spcPts val="400"/>
              </a:spcBef>
              <a:spcAft>
                <a:spcPts val="0"/>
              </a:spcAft>
              <a:buSzPct val="100000"/>
              <a:buChar char="–"/>
              <a:tabLst/>
              <a:defRPr lang="nl-NL" sz="1800" b="0" i="0" u="none" strike="noStrike" kern="0" cap="none" spc="0" baseline="0">
                <a:solidFill>
                  <a:srgbClr val="000000"/>
                </a:solidFill>
                <a:uFillTx/>
                <a:latin typeface="Arial"/>
              </a:defRPr>
            </a:lvl4pPr>
            <a:lvl5pPr marL="9875840" marR="0" lvl="4" indent="-1096959" algn="l" defTabSz="4389440" rtl="0" fontAlgn="auto" hangingPunct="0">
              <a:lnSpc>
                <a:spcPct val="100000"/>
              </a:lnSpc>
              <a:spcBef>
                <a:spcPts val="400"/>
              </a:spcBef>
              <a:spcAft>
                <a:spcPts val="0"/>
              </a:spcAft>
              <a:buSzPct val="100000"/>
              <a:buChar char="»"/>
              <a:tabLst/>
              <a:defRPr lang="nl-NL" sz="1800" b="0" i="0" u="none" strike="noStrike" kern="0" cap="none" spc="0" baseline="0">
                <a:solidFill>
                  <a:srgbClr val="000000"/>
                </a:solidFill>
                <a:uFillTx/>
                <a:latin typeface="Aria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elijking">
    <p:spTree>
      <p:nvGrpSpPr>
        <p:cNvPr id="1" name=""/>
        <p:cNvGrpSpPr/>
        <p:nvPr/>
      </p:nvGrpSpPr>
      <p:grpSpPr>
        <a:xfrm>
          <a:off x="0" y="0"/>
          <a:ext cx="0" cy="0"/>
          <a:chOff x="0" y="0"/>
          <a:chExt cx="0" cy="0"/>
        </a:xfrm>
      </p:grpSpPr>
      <p:sp>
        <p:nvSpPr>
          <p:cNvPr id="2" name="Titel 1"/>
          <p:cNvSpPr txBox="1">
            <a:spLocks noGrp="1"/>
          </p:cNvSpPr>
          <p:nvPr>
            <p:ph type="title"/>
          </p:nvPr>
        </p:nvSpPr>
        <p:spPr>
          <a:xfrm>
            <a:off x="2286000" y="1098551"/>
            <a:ext cx="41148000" cy="4572000"/>
          </a:xfrm>
          <a:prstGeom prst="rect">
            <a:avLst/>
          </a:prstGeom>
          <a:noFill/>
          <a:ln>
            <a:noFill/>
          </a:ln>
        </p:spPr>
        <p:txBody>
          <a:bodyPr vert="horz" wrap="square" lIns="91440" tIns="45720" rIns="91440" bIns="45720" anchor="t" anchorCtr="1" compatLnSpc="1"/>
          <a:lstStyle>
            <a:lvl1pPr marL="0" marR="0" lvl="0" indent="0" algn="ctr" defTabSz="4389440" rtl="0" fontAlgn="auto" hangingPunct="0">
              <a:lnSpc>
                <a:spcPct val="100000"/>
              </a:lnSpc>
              <a:spcBef>
                <a:spcPts val="0"/>
              </a:spcBef>
              <a:spcAft>
                <a:spcPts val="0"/>
              </a:spcAft>
              <a:buNone/>
              <a:tabLst/>
              <a:defRPr lang="nl-NL" sz="21100" b="0" i="0" u="none" strike="noStrike" kern="0" cap="none" spc="0" baseline="0">
                <a:solidFill>
                  <a:srgbClr val="000000"/>
                </a:solidFill>
                <a:uFillTx/>
                <a:latin typeface="Arial"/>
              </a:defRPr>
            </a:lvl1pPr>
          </a:lstStyle>
          <a:p>
            <a:pPr lvl="0"/>
            <a:r>
              <a:rPr lang="nl-NL"/>
              <a:t>Klik om de stijl te bewerken</a:t>
            </a:r>
            <a:endParaRPr lang="en-GB"/>
          </a:p>
        </p:txBody>
      </p:sp>
      <p:sp>
        <p:nvSpPr>
          <p:cNvPr id="3" name="Tijdelijke aanduiding voor tekst 2"/>
          <p:cNvSpPr txBox="1">
            <a:spLocks noGrp="1"/>
          </p:cNvSpPr>
          <p:nvPr>
            <p:ph type="body" idx="1"/>
          </p:nvPr>
        </p:nvSpPr>
        <p:spPr>
          <a:xfrm>
            <a:off x="2286000" y="6140452"/>
            <a:ext cx="20200933" cy="2559048"/>
          </a:xfrm>
          <a:prstGeom prst="rect">
            <a:avLst/>
          </a:prstGeom>
          <a:noFill/>
          <a:ln>
            <a:noFill/>
          </a:ln>
        </p:spPr>
        <p:txBody>
          <a:bodyPr vert="horz" wrap="square" lIns="91440" tIns="45720" rIns="91440" bIns="45720" anchor="b" anchorCtr="0" compatLnSpc="1"/>
          <a:lstStyle>
            <a:lvl1pPr marL="0" marR="0" lvl="0" indent="0" algn="l" defTabSz="4389440" rtl="0" fontAlgn="auto" hangingPunct="0">
              <a:lnSpc>
                <a:spcPct val="100000"/>
              </a:lnSpc>
              <a:spcBef>
                <a:spcPts val="600"/>
              </a:spcBef>
              <a:spcAft>
                <a:spcPts val="0"/>
              </a:spcAft>
              <a:buNone/>
              <a:tabLst/>
              <a:defRPr lang="nl-NL" sz="2400" b="1" i="0" u="none" strike="noStrike" kern="0" cap="none" spc="0" baseline="0">
                <a:solidFill>
                  <a:srgbClr val="000000"/>
                </a:solidFill>
                <a:uFillTx/>
                <a:latin typeface="Arial"/>
              </a:defRPr>
            </a:lvl1pPr>
          </a:lstStyle>
          <a:p>
            <a:pPr lvl="0"/>
            <a:r>
              <a:rPr lang="nl-NL"/>
              <a:t>Klik om de modelstijlen te bewerken</a:t>
            </a:r>
          </a:p>
        </p:txBody>
      </p:sp>
      <p:sp>
        <p:nvSpPr>
          <p:cNvPr id="4" name="Tijdelijke aanduiding voor inhoud 3"/>
          <p:cNvSpPr txBox="1">
            <a:spLocks noGrp="1"/>
          </p:cNvSpPr>
          <p:nvPr>
            <p:ph sz="half" idx="2"/>
          </p:nvPr>
        </p:nvSpPr>
        <p:spPr>
          <a:xfrm>
            <a:off x="2286000" y="8699501"/>
            <a:ext cx="20200933" cy="15805147"/>
          </a:xfrm>
          <a:prstGeom prst="rect">
            <a:avLst/>
          </a:prstGeom>
          <a:noFill/>
          <a:ln>
            <a:noFill/>
          </a:ln>
        </p:spPr>
        <p:txBody>
          <a:bodyPr vert="horz" wrap="square" lIns="91440" tIns="45720" rIns="91440" bIns="45720" anchor="t" anchorCtr="0" compatLnSpc="1"/>
          <a:lstStyle>
            <a:lvl1pPr marL="1646240" marR="0" lvl="0" indent="-1646240" algn="l" defTabSz="4389440" rtl="0" fontAlgn="auto" hangingPunct="0">
              <a:lnSpc>
                <a:spcPct val="100000"/>
              </a:lnSpc>
              <a:spcBef>
                <a:spcPts val="600"/>
              </a:spcBef>
              <a:spcAft>
                <a:spcPts val="0"/>
              </a:spcAft>
              <a:buSzPct val="100000"/>
              <a:buChar char="•"/>
              <a:tabLst/>
              <a:defRPr lang="nl-NL" sz="2400" b="0" i="0" u="none" strike="noStrike" kern="0" cap="none" spc="0" baseline="0">
                <a:solidFill>
                  <a:srgbClr val="000000"/>
                </a:solidFill>
                <a:uFillTx/>
                <a:latin typeface="Arial"/>
              </a:defRPr>
            </a:lvl1pPr>
            <a:lvl2pPr marL="3565529" marR="0" lvl="1" indent="-1371600" algn="l" defTabSz="4389440" rtl="0" fontAlgn="auto" hangingPunct="0">
              <a:lnSpc>
                <a:spcPct val="100000"/>
              </a:lnSpc>
              <a:spcBef>
                <a:spcPts val="500"/>
              </a:spcBef>
              <a:spcAft>
                <a:spcPts val="0"/>
              </a:spcAft>
              <a:buSzPct val="100000"/>
              <a:buChar char="–"/>
              <a:tabLst/>
              <a:defRPr lang="nl-NL" sz="2000" b="0" i="0" u="none" strike="noStrike" kern="0" cap="none" spc="0" baseline="0">
                <a:solidFill>
                  <a:srgbClr val="000000"/>
                </a:solidFill>
                <a:uFillTx/>
                <a:latin typeface="Arial"/>
              </a:defRPr>
            </a:lvl2pPr>
            <a:lvl3pPr marL="5486400" marR="0" lvl="2" indent="-1096959" algn="l" defTabSz="4389440" rtl="0" fontAlgn="auto" hangingPunct="0">
              <a:lnSpc>
                <a:spcPct val="100000"/>
              </a:lnSpc>
              <a:spcBef>
                <a:spcPts val="400"/>
              </a:spcBef>
              <a:spcAft>
                <a:spcPts val="0"/>
              </a:spcAft>
              <a:buSzPct val="100000"/>
              <a:buChar char="•"/>
              <a:tabLst/>
              <a:defRPr lang="nl-NL" sz="1800" b="0" i="0" u="none" strike="noStrike" kern="0" cap="none" spc="0" baseline="0">
                <a:solidFill>
                  <a:srgbClr val="000000"/>
                </a:solidFill>
                <a:uFillTx/>
                <a:latin typeface="Arial"/>
              </a:defRPr>
            </a:lvl3pPr>
            <a:lvl4pPr marL="7680329" marR="0" lvl="3" indent="-1096959" algn="l" defTabSz="4389440" rtl="0" fontAlgn="auto" hangingPunct="0">
              <a:lnSpc>
                <a:spcPct val="100000"/>
              </a:lnSpc>
              <a:spcBef>
                <a:spcPts val="400"/>
              </a:spcBef>
              <a:spcAft>
                <a:spcPts val="0"/>
              </a:spcAft>
              <a:buSzPct val="100000"/>
              <a:buChar char="–"/>
              <a:tabLst/>
              <a:defRPr lang="nl-NL" sz="1600" b="0" i="0" u="none" strike="noStrike" kern="0" cap="none" spc="0" baseline="0">
                <a:solidFill>
                  <a:srgbClr val="000000"/>
                </a:solidFill>
                <a:uFillTx/>
                <a:latin typeface="Arial"/>
              </a:defRPr>
            </a:lvl4pPr>
            <a:lvl5pPr marL="9875840" marR="0" lvl="4" indent="-1096959" algn="l" defTabSz="4389440" rtl="0" fontAlgn="auto" hangingPunct="0">
              <a:lnSpc>
                <a:spcPct val="100000"/>
              </a:lnSpc>
              <a:spcBef>
                <a:spcPts val="400"/>
              </a:spcBef>
              <a:spcAft>
                <a:spcPts val="0"/>
              </a:spcAft>
              <a:buSzPct val="100000"/>
              <a:buChar char="»"/>
              <a:tabLst/>
              <a:defRPr lang="nl-NL" sz="1600" b="0" i="0" u="none" strike="noStrike" kern="0" cap="none" spc="0" baseline="0">
                <a:solidFill>
                  <a:srgbClr val="000000"/>
                </a:solidFill>
                <a:uFillTx/>
                <a:latin typeface="Aria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p:cNvSpPr txBox="1">
            <a:spLocks noGrp="1"/>
          </p:cNvSpPr>
          <p:nvPr>
            <p:ph type="body" sz="quarter" idx="3"/>
          </p:nvPr>
        </p:nvSpPr>
        <p:spPr>
          <a:xfrm>
            <a:off x="23225129" y="6140452"/>
            <a:ext cx="20208870" cy="2559048"/>
          </a:xfrm>
          <a:prstGeom prst="rect">
            <a:avLst/>
          </a:prstGeom>
          <a:noFill/>
          <a:ln>
            <a:noFill/>
          </a:ln>
        </p:spPr>
        <p:txBody>
          <a:bodyPr vert="horz" wrap="square" lIns="91440" tIns="45720" rIns="91440" bIns="45720" anchor="b" anchorCtr="0" compatLnSpc="1"/>
          <a:lstStyle>
            <a:lvl1pPr marL="0" marR="0" lvl="0" indent="0" algn="l" defTabSz="4389440" rtl="0" fontAlgn="auto" hangingPunct="0">
              <a:lnSpc>
                <a:spcPct val="100000"/>
              </a:lnSpc>
              <a:spcBef>
                <a:spcPts val="600"/>
              </a:spcBef>
              <a:spcAft>
                <a:spcPts val="0"/>
              </a:spcAft>
              <a:buNone/>
              <a:tabLst/>
              <a:defRPr lang="nl-NL" sz="2400" b="1" i="0" u="none" strike="noStrike" kern="0" cap="none" spc="0" baseline="0">
                <a:solidFill>
                  <a:srgbClr val="000000"/>
                </a:solidFill>
                <a:uFillTx/>
                <a:latin typeface="Arial"/>
              </a:defRPr>
            </a:lvl1pPr>
          </a:lstStyle>
          <a:p>
            <a:pPr lvl="0"/>
            <a:r>
              <a:rPr lang="nl-NL"/>
              <a:t>Klik om de modelstijlen te bewerken</a:t>
            </a:r>
          </a:p>
        </p:txBody>
      </p:sp>
      <p:sp>
        <p:nvSpPr>
          <p:cNvPr id="6" name="Tijdelijke aanduiding voor inhoud 5"/>
          <p:cNvSpPr txBox="1">
            <a:spLocks noGrp="1"/>
          </p:cNvSpPr>
          <p:nvPr>
            <p:ph sz="quarter" idx="4"/>
          </p:nvPr>
        </p:nvSpPr>
        <p:spPr>
          <a:xfrm>
            <a:off x="23225129" y="8699501"/>
            <a:ext cx="20208870" cy="15805147"/>
          </a:xfrm>
          <a:prstGeom prst="rect">
            <a:avLst/>
          </a:prstGeom>
          <a:noFill/>
          <a:ln>
            <a:noFill/>
          </a:ln>
        </p:spPr>
        <p:txBody>
          <a:bodyPr vert="horz" wrap="square" lIns="91440" tIns="45720" rIns="91440" bIns="45720" anchor="t" anchorCtr="0" compatLnSpc="1"/>
          <a:lstStyle>
            <a:lvl1pPr marL="1646240" marR="0" lvl="0" indent="-1646240" algn="l" defTabSz="4389440" rtl="0" fontAlgn="auto" hangingPunct="0">
              <a:lnSpc>
                <a:spcPct val="100000"/>
              </a:lnSpc>
              <a:spcBef>
                <a:spcPts val="600"/>
              </a:spcBef>
              <a:spcAft>
                <a:spcPts val="0"/>
              </a:spcAft>
              <a:buSzPct val="100000"/>
              <a:buChar char="•"/>
              <a:tabLst/>
              <a:defRPr lang="nl-NL" sz="2400" b="0" i="0" u="none" strike="noStrike" kern="0" cap="none" spc="0" baseline="0">
                <a:solidFill>
                  <a:srgbClr val="000000"/>
                </a:solidFill>
                <a:uFillTx/>
                <a:latin typeface="Arial"/>
              </a:defRPr>
            </a:lvl1pPr>
            <a:lvl2pPr marL="3565529" marR="0" lvl="1" indent="-1371600" algn="l" defTabSz="4389440" rtl="0" fontAlgn="auto" hangingPunct="0">
              <a:lnSpc>
                <a:spcPct val="100000"/>
              </a:lnSpc>
              <a:spcBef>
                <a:spcPts val="500"/>
              </a:spcBef>
              <a:spcAft>
                <a:spcPts val="0"/>
              </a:spcAft>
              <a:buSzPct val="100000"/>
              <a:buChar char="–"/>
              <a:tabLst/>
              <a:defRPr lang="nl-NL" sz="2000" b="0" i="0" u="none" strike="noStrike" kern="0" cap="none" spc="0" baseline="0">
                <a:solidFill>
                  <a:srgbClr val="000000"/>
                </a:solidFill>
                <a:uFillTx/>
                <a:latin typeface="Arial"/>
              </a:defRPr>
            </a:lvl2pPr>
            <a:lvl3pPr marL="5486400" marR="0" lvl="2" indent="-1096959" algn="l" defTabSz="4389440" rtl="0" fontAlgn="auto" hangingPunct="0">
              <a:lnSpc>
                <a:spcPct val="100000"/>
              </a:lnSpc>
              <a:spcBef>
                <a:spcPts val="400"/>
              </a:spcBef>
              <a:spcAft>
                <a:spcPts val="0"/>
              </a:spcAft>
              <a:buSzPct val="100000"/>
              <a:buChar char="•"/>
              <a:tabLst/>
              <a:defRPr lang="nl-NL" sz="1800" b="0" i="0" u="none" strike="noStrike" kern="0" cap="none" spc="0" baseline="0">
                <a:solidFill>
                  <a:srgbClr val="000000"/>
                </a:solidFill>
                <a:uFillTx/>
                <a:latin typeface="Arial"/>
              </a:defRPr>
            </a:lvl3pPr>
            <a:lvl4pPr marL="7680329" marR="0" lvl="3" indent="-1096959" algn="l" defTabSz="4389440" rtl="0" fontAlgn="auto" hangingPunct="0">
              <a:lnSpc>
                <a:spcPct val="100000"/>
              </a:lnSpc>
              <a:spcBef>
                <a:spcPts val="400"/>
              </a:spcBef>
              <a:spcAft>
                <a:spcPts val="0"/>
              </a:spcAft>
              <a:buSzPct val="100000"/>
              <a:buChar char="–"/>
              <a:tabLst/>
              <a:defRPr lang="nl-NL" sz="1600" b="0" i="0" u="none" strike="noStrike" kern="0" cap="none" spc="0" baseline="0">
                <a:solidFill>
                  <a:srgbClr val="000000"/>
                </a:solidFill>
                <a:uFillTx/>
                <a:latin typeface="Arial"/>
              </a:defRPr>
            </a:lvl4pPr>
            <a:lvl5pPr marL="9875840" marR="0" lvl="4" indent="-1096959" algn="l" defTabSz="4389440" rtl="0" fontAlgn="auto" hangingPunct="0">
              <a:lnSpc>
                <a:spcPct val="100000"/>
              </a:lnSpc>
              <a:spcBef>
                <a:spcPts val="400"/>
              </a:spcBef>
              <a:spcAft>
                <a:spcPts val="0"/>
              </a:spcAft>
              <a:buSzPct val="100000"/>
              <a:buChar char="»"/>
              <a:tabLst/>
              <a:defRPr lang="nl-NL" sz="1600" b="0" i="0" u="none" strike="noStrike" kern="0" cap="none" spc="0" baseline="0">
                <a:solidFill>
                  <a:srgbClr val="000000"/>
                </a:solidFill>
                <a:uFillTx/>
                <a:latin typeface="Aria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Alleen titel">
    <p:spTree>
      <p:nvGrpSpPr>
        <p:cNvPr id="1" name=""/>
        <p:cNvGrpSpPr/>
        <p:nvPr/>
      </p:nvGrpSpPr>
      <p:grpSpPr>
        <a:xfrm>
          <a:off x="0" y="0"/>
          <a:ext cx="0" cy="0"/>
          <a:chOff x="0" y="0"/>
          <a:chExt cx="0" cy="0"/>
        </a:xfrm>
      </p:grpSpPr>
      <p:sp>
        <p:nvSpPr>
          <p:cNvPr id="2" name="Titel 1"/>
          <p:cNvSpPr txBox="1">
            <a:spLocks noGrp="1"/>
          </p:cNvSpPr>
          <p:nvPr>
            <p:ph type="title"/>
          </p:nvPr>
        </p:nvSpPr>
        <p:spPr>
          <a:xfrm>
            <a:off x="2286000" y="1098551"/>
            <a:ext cx="41148000" cy="4572000"/>
          </a:xfrm>
          <a:prstGeom prst="rect">
            <a:avLst/>
          </a:prstGeom>
          <a:noFill/>
          <a:ln>
            <a:noFill/>
          </a:ln>
        </p:spPr>
        <p:txBody>
          <a:bodyPr vert="horz" wrap="square" lIns="91440" tIns="45720" rIns="91440" bIns="45720" anchor="t" anchorCtr="1" compatLnSpc="1"/>
          <a:lstStyle>
            <a:lvl1pPr marL="0" marR="0" lvl="0" indent="0" algn="ctr" defTabSz="4389440" rtl="0" fontAlgn="auto" hangingPunct="0">
              <a:lnSpc>
                <a:spcPct val="100000"/>
              </a:lnSpc>
              <a:spcBef>
                <a:spcPts val="0"/>
              </a:spcBef>
              <a:spcAft>
                <a:spcPts val="0"/>
              </a:spcAft>
              <a:buNone/>
              <a:tabLst/>
              <a:defRPr lang="nl-NL" sz="21100" b="0" i="0" u="none" strike="noStrike" kern="0" cap="none" spc="0" baseline="0">
                <a:solidFill>
                  <a:srgbClr val="000000"/>
                </a:solidFill>
                <a:uFillTx/>
                <a:latin typeface="Arial"/>
              </a:defRPr>
            </a:lvl1pPr>
          </a:lstStyle>
          <a:p>
            <a:pPr lvl="0"/>
            <a:r>
              <a:rPr lang="nl-NL"/>
              <a:t>Klik om de stijl te bewerken</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g">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oud met bij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2286000" y="1092195"/>
            <a:ext cx="15041559" cy="4648196"/>
          </a:xfrm>
          <a:prstGeom prst="rect">
            <a:avLst/>
          </a:prstGeom>
          <a:noFill/>
          <a:ln>
            <a:noFill/>
          </a:ln>
        </p:spPr>
        <p:txBody>
          <a:bodyPr vert="horz" wrap="square" lIns="91440" tIns="45720" rIns="91440" bIns="45720" anchor="b" anchorCtr="0" compatLnSpc="1"/>
          <a:lstStyle>
            <a:lvl1pPr marL="0" marR="0" lvl="0" indent="0" algn="l" defTabSz="4389440" rtl="0" fontAlgn="auto" hangingPunct="0">
              <a:lnSpc>
                <a:spcPct val="100000"/>
              </a:lnSpc>
              <a:spcBef>
                <a:spcPts val="0"/>
              </a:spcBef>
              <a:spcAft>
                <a:spcPts val="0"/>
              </a:spcAft>
              <a:buNone/>
              <a:tabLst/>
              <a:defRPr lang="nl-NL" sz="2000" b="1" i="0" u="none" strike="noStrike" kern="0" cap="none" spc="0" baseline="0">
                <a:solidFill>
                  <a:srgbClr val="000000"/>
                </a:solidFill>
                <a:uFillTx/>
                <a:latin typeface="Arial"/>
              </a:defRPr>
            </a:lvl1pPr>
          </a:lstStyle>
          <a:p>
            <a:pPr lvl="0"/>
            <a:r>
              <a:rPr lang="nl-NL"/>
              <a:t>Klik om de stijl te bewerken</a:t>
            </a:r>
            <a:endParaRPr lang="en-GB"/>
          </a:p>
        </p:txBody>
      </p:sp>
      <p:sp>
        <p:nvSpPr>
          <p:cNvPr id="3" name="Tijdelijke aanduiding voor inhoud 2"/>
          <p:cNvSpPr txBox="1">
            <a:spLocks noGrp="1"/>
          </p:cNvSpPr>
          <p:nvPr>
            <p:ph idx="1"/>
          </p:nvPr>
        </p:nvSpPr>
        <p:spPr>
          <a:xfrm>
            <a:off x="17875248" y="1092195"/>
            <a:ext cx="25558751" cy="23412453"/>
          </a:xfrm>
          <a:prstGeom prst="rect">
            <a:avLst/>
          </a:prstGeom>
          <a:noFill/>
          <a:ln>
            <a:noFill/>
          </a:ln>
        </p:spPr>
        <p:txBody>
          <a:bodyPr vert="horz" wrap="square" lIns="91440" tIns="45720" rIns="91440" bIns="45720" anchor="t" anchorCtr="0" compatLnSpc="1"/>
          <a:lstStyle>
            <a:lvl1pPr marL="1646240" marR="0" lvl="0" indent="-1646240" algn="l" defTabSz="4389440" rtl="0" fontAlgn="auto" hangingPunct="0">
              <a:lnSpc>
                <a:spcPct val="100000"/>
              </a:lnSpc>
              <a:spcBef>
                <a:spcPts val="800"/>
              </a:spcBef>
              <a:spcAft>
                <a:spcPts val="0"/>
              </a:spcAft>
              <a:buSzPct val="100000"/>
              <a:buChar char="•"/>
              <a:tabLst/>
              <a:defRPr lang="nl-NL" sz="3200" b="0" i="0" u="none" strike="noStrike" kern="0" cap="none" spc="0" baseline="0">
                <a:solidFill>
                  <a:srgbClr val="000000"/>
                </a:solidFill>
                <a:uFillTx/>
                <a:latin typeface="Arial"/>
              </a:defRPr>
            </a:lvl1pPr>
            <a:lvl2pPr marL="3565529" marR="0" lvl="1" indent="-1371600" algn="l" defTabSz="4389440" rtl="0" fontAlgn="auto" hangingPunct="0">
              <a:lnSpc>
                <a:spcPct val="100000"/>
              </a:lnSpc>
              <a:spcBef>
                <a:spcPts val="700"/>
              </a:spcBef>
              <a:spcAft>
                <a:spcPts val="0"/>
              </a:spcAft>
              <a:buSzPct val="100000"/>
              <a:buChar char="–"/>
              <a:tabLst/>
              <a:defRPr lang="nl-NL" sz="2800" b="0" i="0" u="none" strike="noStrike" kern="0" cap="none" spc="0" baseline="0">
                <a:solidFill>
                  <a:srgbClr val="000000"/>
                </a:solidFill>
                <a:uFillTx/>
                <a:latin typeface="Arial"/>
              </a:defRPr>
            </a:lvl2pPr>
            <a:lvl3pPr marL="5486400" marR="0" lvl="2" indent="-1096959" algn="l" defTabSz="4389440" rtl="0" fontAlgn="auto" hangingPunct="0">
              <a:lnSpc>
                <a:spcPct val="100000"/>
              </a:lnSpc>
              <a:spcBef>
                <a:spcPts val="600"/>
              </a:spcBef>
              <a:spcAft>
                <a:spcPts val="0"/>
              </a:spcAft>
              <a:buSzPct val="100000"/>
              <a:buChar char="•"/>
              <a:tabLst/>
              <a:defRPr lang="nl-NL" sz="2400" b="0" i="0" u="none" strike="noStrike" kern="0" cap="none" spc="0" baseline="0">
                <a:solidFill>
                  <a:srgbClr val="000000"/>
                </a:solidFill>
                <a:uFillTx/>
                <a:latin typeface="Arial"/>
              </a:defRPr>
            </a:lvl3pPr>
            <a:lvl4pPr marL="7680329" marR="0" lvl="3" indent="-1096959" algn="l" defTabSz="4389440" rtl="0" fontAlgn="auto" hangingPunct="0">
              <a:lnSpc>
                <a:spcPct val="100000"/>
              </a:lnSpc>
              <a:spcBef>
                <a:spcPts val="500"/>
              </a:spcBef>
              <a:spcAft>
                <a:spcPts val="0"/>
              </a:spcAft>
              <a:buSzPct val="100000"/>
              <a:buChar char="–"/>
              <a:tabLst/>
              <a:defRPr lang="nl-NL" sz="2000" b="0" i="0" u="none" strike="noStrike" kern="0" cap="none" spc="0" baseline="0">
                <a:solidFill>
                  <a:srgbClr val="000000"/>
                </a:solidFill>
                <a:uFillTx/>
                <a:latin typeface="Arial"/>
              </a:defRPr>
            </a:lvl4pPr>
            <a:lvl5pPr marL="9875840" marR="0" lvl="4" indent="-1096959" algn="l" defTabSz="4389440" rtl="0" fontAlgn="auto" hangingPunct="0">
              <a:lnSpc>
                <a:spcPct val="100000"/>
              </a:lnSpc>
              <a:spcBef>
                <a:spcPts val="500"/>
              </a:spcBef>
              <a:spcAft>
                <a:spcPts val="0"/>
              </a:spcAft>
              <a:buSzPct val="100000"/>
              <a:buChar char="»"/>
              <a:tabLst/>
              <a:defRPr lang="nl-NL" sz="2000" b="0" i="0" u="none" strike="noStrike" kern="0" cap="none" spc="0" baseline="0">
                <a:solidFill>
                  <a:srgbClr val="000000"/>
                </a:solidFill>
                <a:uFillTx/>
                <a:latin typeface="Aria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p:cNvSpPr txBox="1">
            <a:spLocks noGrp="1"/>
          </p:cNvSpPr>
          <p:nvPr>
            <p:ph type="body" sz="half" idx="2"/>
          </p:nvPr>
        </p:nvSpPr>
        <p:spPr>
          <a:xfrm>
            <a:off x="2286000" y="5740402"/>
            <a:ext cx="15041559" cy="18764246"/>
          </a:xfrm>
          <a:prstGeom prst="rect">
            <a:avLst/>
          </a:prstGeom>
          <a:noFill/>
          <a:ln>
            <a:noFill/>
          </a:ln>
        </p:spPr>
        <p:txBody>
          <a:bodyPr vert="horz" wrap="square" lIns="91440" tIns="45720" rIns="91440" bIns="45720" anchor="t" anchorCtr="0" compatLnSpc="1"/>
          <a:lstStyle>
            <a:lvl1pPr marL="0" marR="0" lvl="0" indent="0" algn="l" defTabSz="4389440" rtl="0" fontAlgn="auto" hangingPunct="0">
              <a:lnSpc>
                <a:spcPct val="100000"/>
              </a:lnSpc>
              <a:spcBef>
                <a:spcPts val="300"/>
              </a:spcBef>
              <a:spcAft>
                <a:spcPts val="0"/>
              </a:spcAft>
              <a:buNone/>
              <a:tabLst/>
              <a:defRPr lang="nl-NL" sz="1400" b="0" i="0" u="none" strike="noStrike" kern="0" cap="none" spc="0" baseline="0">
                <a:solidFill>
                  <a:srgbClr val="000000"/>
                </a:solidFill>
                <a:uFillTx/>
                <a:latin typeface="Arial"/>
              </a:defRPr>
            </a:lvl1pPr>
          </a:lstStyle>
          <a:p>
            <a:pPr lvl="0"/>
            <a:r>
              <a:rPr lang="nl-NL"/>
              <a:t>Klik om de modelstijlen te bewerken</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Afbeelding met bij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8961440" y="19202400"/>
            <a:ext cx="27432000" cy="2266953"/>
          </a:xfrm>
          <a:prstGeom prst="rect">
            <a:avLst/>
          </a:prstGeom>
          <a:noFill/>
          <a:ln>
            <a:noFill/>
          </a:ln>
        </p:spPr>
        <p:txBody>
          <a:bodyPr vert="horz" wrap="square" lIns="91440" tIns="45720" rIns="91440" bIns="45720" anchor="b" anchorCtr="0" compatLnSpc="1"/>
          <a:lstStyle>
            <a:lvl1pPr marL="0" marR="0" lvl="0" indent="0" algn="l" defTabSz="4389440" rtl="0" fontAlgn="auto" hangingPunct="0">
              <a:lnSpc>
                <a:spcPct val="100000"/>
              </a:lnSpc>
              <a:spcBef>
                <a:spcPts val="0"/>
              </a:spcBef>
              <a:spcAft>
                <a:spcPts val="0"/>
              </a:spcAft>
              <a:buNone/>
              <a:tabLst/>
              <a:defRPr lang="nl-NL" sz="2000" b="1" i="0" u="none" strike="noStrike" kern="0" cap="none" spc="0" baseline="0">
                <a:solidFill>
                  <a:srgbClr val="000000"/>
                </a:solidFill>
                <a:uFillTx/>
                <a:latin typeface="Arial"/>
              </a:defRPr>
            </a:lvl1pPr>
          </a:lstStyle>
          <a:p>
            <a:pPr lvl="0"/>
            <a:r>
              <a:rPr lang="nl-NL"/>
              <a:t>Klik om de stijl te bewerken</a:t>
            </a:r>
            <a:endParaRPr lang="en-GB"/>
          </a:p>
        </p:txBody>
      </p:sp>
      <p:sp>
        <p:nvSpPr>
          <p:cNvPr id="3" name="Tijdelijke aanduiding voor afbeelding 2"/>
          <p:cNvSpPr txBox="1">
            <a:spLocks noGrp="1"/>
          </p:cNvSpPr>
          <p:nvPr>
            <p:ph type="pic" idx="1"/>
          </p:nvPr>
        </p:nvSpPr>
        <p:spPr>
          <a:xfrm>
            <a:off x="8961440" y="2451104"/>
            <a:ext cx="27432000" cy="16459200"/>
          </a:xfrm>
          <a:prstGeom prst="rect">
            <a:avLst/>
          </a:prstGeom>
          <a:noFill/>
          <a:ln>
            <a:noFill/>
          </a:ln>
        </p:spPr>
        <p:txBody>
          <a:bodyPr vert="horz" wrap="square" lIns="91440" tIns="45720" rIns="91440" bIns="45720" anchor="t" anchorCtr="0" compatLnSpc="1"/>
          <a:lstStyle>
            <a:lvl1pPr marL="0" marR="0" lvl="0" indent="0" algn="l" defTabSz="4389440" rtl="0" fontAlgn="auto" hangingPunct="0">
              <a:lnSpc>
                <a:spcPct val="100000"/>
              </a:lnSpc>
              <a:spcBef>
                <a:spcPts val="800"/>
              </a:spcBef>
              <a:spcAft>
                <a:spcPts val="0"/>
              </a:spcAft>
              <a:buNone/>
              <a:tabLst/>
              <a:defRPr lang="en-GB" sz="3200" b="0" i="0" u="none" strike="noStrike" kern="0" cap="none" spc="0" baseline="0">
                <a:solidFill>
                  <a:srgbClr val="000000"/>
                </a:solidFill>
                <a:uFillTx/>
                <a:latin typeface="Arial"/>
              </a:defRPr>
            </a:lvl1pPr>
          </a:lstStyle>
          <a:p>
            <a:pPr lvl="0"/>
            <a:endParaRPr lang="en-GB"/>
          </a:p>
        </p:txBody>
      </p:sp>
      <p:sp>
        <p:nvSpPr>
          <p:cNvPr id="4" name="Tijdelijke aanduiding voor tekst 3"/>
          <p:cNvSpPr txBox="1">
            <a:spLocks noGrp="1"/>
          </p:cNvSpPr>
          <p:nvPr>
            <p:ph type="body" sz="half" idx="2"/>
          </p:nvPr>
        </p:nvSpPr>
        <p:spPr>
          <a:xfrm>
            <a:off x="8961440" y="21469353"/>
            <a:ext cx="27432000" cy="3219446"/>
          </a:xfrm>
          <a:prstGeom prst="rect">
            <a:avLst/>
          </a:prstGeom>
          <a:noFill/>
          <a:ln>
            <a:noFill/>
          </a:ln>
        </p:spPr>
        <p:txBody>
          <a:bodyPr vert="horz" wrap="square" lIns="91440" tIns="45720" rIns="91440" bIns="45720" anchor="t" anchorCtr="0" compatLnSpc="1"/>
          <a:lstStyle>
            <a:lvl1pPr marL="0" marR="0" lvl="0" indent="0" algn="l" defTabSz="4389440" rtl="0" fontAlgn="auto" hangingPunct="0">
              <a:lnSpc>
                <a:spcPct val="100000"/>
              </a:lnSpc>
              <a:spcBef>
                <a:spcPts val="300"/>
              </a:spcBef>
              <a:spcAft>
                <a:spcPts val="0"/>
              </a:spcAft>
              <a:buNone/>
              <a:tabLst/>
              <a:defRPr lang="nl-NL" sz="1400" b="0" i="0" u="none" strike="noStrike" kern="0" cap="none" spc="0" baseline="0">
                <a:solidFill>
                  <a:srgbClr val="000000"/>
                </a:solidFill>
                <a:uFillTx/>
                <a:latin typeface="Arial"/>
              </a:defRPr>
            </a:lvl1pPr>
          </a:lstStyle>
          <a:p>
            <a:pPr lvl="0"/>
            <a:r>
              <a:rPr lang="nl-NL"/>
              <a:t>Klik om de modelstijlen te bewerken</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3C4"/>
        </a:solidFill>
        <a:effectLst/>
      </p:bgPr>
    </p:bg>
    <p:spTree>
      <p:nvGrpSpPr>
        <p:cNvPr id="1" name=""/>
        <p:cNvGrpSpPr/>
        <p:nvPr/>
      </p:nvGrpSpPr>
      <p:grpSpPr>
        <a:xfrm>
          <a:off x="0" y="0"/>
          <a:ext cx="0" cy="0"/>
          <a:chOff x="0" y="0"/>
          <a:chExt cx="0" cy="0"/>
        </a:xfrm>
      </p:grpSpPr>
      <p:sp>
        <p:nvSpPr>
          <p:cNvPr id="2" name="Rectangle 7"/>
          <p:cNvSpPr/>
          <p:nvPr/>
        </p:nvSpPr>
        <p:spPr>
          <a:xfrm>
            <a:off x="0" y="4568827"/>
            <a:ext cx="7313608" cy="22853654"/>
          </a:xfrm>
          <a:prstGeom prst="rect">
            <a:avLst/>
          </a:prstGeom>
          <a:solidFill>
            <a:srgbClr val="B3D9FF"/>
          </a:solidFill>
          <a:ln>
            <a:noFill/>
            <a:prstDash val="solid"/>
          </a:ln>
        </p:spPr>
        <p:txBody>
          <a:bodyPr vert="horz" wrap="none" lIns="457200" tIns="228600" rIns="457200" bIns="457200" anchor="t" anchorCtr="1" compatLnSpc="1"/>
          <a:lstStyle/>
          <a:p>
            <a:pPr marL="0" marR="0" lvl="0" indent="0" algn="ctr" defTabSz="438944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4800" b="0" i="0" u="none" strike="noStrike" kern="1200" cap="none" spc="0" baseline="0">
              <a:solidFill>
                <a:srgbClr val="000000"/>
              </a:solidFill>
              <a:uFillTx/>
              <a:latin typeface="Impact" pitchFamily="34"/>
            </a:endParaRPr>
          </a:p>
        </p:txBody>
      </p:sp>
      <p:sp>
        <p:nvSpPr>
          <p:cNvPr id="3" name="Rectangle 8"/>
          <p:cNvSpPr/>
          <p:nvPr/>
        </p:nvSpPr>
        <p:spPr>
          <a:xfrm>
            <a:off x="7312027" y="0"/>
            <a:ext cx="38392098" cy="4570408"/>
          </a:xfrm>
          <a:prstGeom prst="rect">
            <a:avLst/>
          </a:prstGeom>
          <a:solidFill>
            <a:srgbClr val="B3D9FF"/>
          </a:solidFill>
          <a:ln>
            <a:noFill/>
            <a:prstDash val="solid"/>
          </a:ln>
        </p:spPr>
        <p:txBody>
          <a:bodyPr vert="horz" wrap="none" lIns="457200" tIns="457200" rIns="457200" bIns="45720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4" name="Rectangle 9"/>
          <p:cNvSpPr/>
          <p:nvPr/>
        </p:nvSpPr>
        <p:spPr>
          <a:xfrm>
            <a:off x="7312027" y="4568827"/>
            <a:ext cx="38392098" cy="22853654"/>
          </a:xfrm>
          <a:prstGeom prst="rect">
            <a:avLst/>
          </a:prstGeom>
          <a:solidFill>
            <a:srgbClr val="EAEAEA"/>
          </a:solidFill>
          <a:ln>
            <a:noFill/>
            <a:prstDash val="solid"/>
          </a:ln>
        </p:spPr>
        <p:txBody>
          <a:bodyPr vert="horz" wrap="none" lIns="457200" tIns="457200" rIns="457200" bIns="45720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5" name="Line 11"/>
          <p:cNvSpPr/>
          <p:nvPr/>
        </p:nvSpPr>
        <p:spPr>
          <a:xfrm>
            <a:off x="7312027" y="0"/>
            <a:ext cx="0" cy="2742406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76196">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6" name="Line 12"/>
          <p:cNvSpPr/>
          <p:nvPr/>
        </p:nvSpPr>
        <p:spPr>
          <a:xfrm>
            <a:off x="0" y="4572000"/>
            <a:ext cx="4570571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76196">
            <a:solidFill>
              <a:srgbClr val="0000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7" name="Text Box 14"/>
          <p:cNvSpPr txBox="1"/>
          <p:nvPr/>
        </p:nvSpPr>
        <p:spPr>
          <a:xfrm>
            <a:off x="1465261" y="26928759"/>
            <a:ext cx="4383084" cy="274640"/>
          </a:xfrm>
          <a:prstGeom prst="rect">
            <a:avLst/>
          </a:prstGeom>
          <a:noFill/>
          <a:ln>
            <a:noFill/>
          </a:ln>
        </p:spPr>
        <p:txBody>
          <a:bodyPr vert="horz" wrap="square" lIns="91440" tIns="45720" rIns="91440" bIns="45720" anchor="t" anchorCtr="1" compatLnSpc="1">
            <a:spAutoFit/>
          </a:bodyPr>
          <a:lstStyle/>
          <a:p>
            <a:pPr marL="0" marR="0" lvl="0" indent="0" algn="ctr" defTabSz="4022729"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808080"/>
                </a:solidFill>
                <a:uFillTx/>
                <a:latin typeface="Arial"/>
              </a:rPr>
              <a:t>Poster Design &amp; Printing by Genigraphics</a:t>
            </a:r>
            <a:r>
              <a:rPr lang="en-US" sz="1200" b="0" i="0" u="none" strike="noStrike" kern="1200" cap="none" spc="0" baseline="30000">
                <a:solidFill>
                  <a:srgbClr val="808080"/>
                </a:solidFill>
                <a:uFillTx/>
                <a:latin typeface="Arial"/>
                <a:cs typeface="Arial"/>
              </a:rPr>
              <a:t>®</a:t>
            </a:r>
            <a:r>
              <a:rPr lang="en-US" sz="1200" b="0" i="0" u="none" strike="noStrike" kern="1200" cap="none" spc="0" baseline="0">
                <a:solidFill>
                  <a:srgbClr val="808080"/>
                </a:solidFill>
                <a:uFillTx/>
                <a:latin typeface="Arial"/>
                <a:cs typeface="Arial"/>
              </a:rPr>
              <a:t> - 800.790.4001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png"/><Relationship Id="rId10"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hyperlink" Target="mailto:kurt.boeykens@aznikolaas.b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lide1">
    <p:spTree>
      <p:nvGrpSpPr>
        <p:cNvPr id="1" name=""/>
        <p:cNvGrpSpPr/>
        <p:nvPr/>
      </p:nvGrpSpPr>
      <p:grpSpPr>
        <a:xfrm>
          <a:off x="0" y="0"/>
          <a:ext cx="0" cy="0"/>
          <a:chOff x="0" y="0"/>
          <a:chExt cx="0" cy="0"/>
        </a:xfrm>
      </p:grpSpPr>
      <p:sp>
        <p:nvSpPr>
          <p:cNvPr id="2" name="Text Box 120"/>
          <p:cNvSpPr txBox="1"/>
          <p:nvPr/>
        </p:nvSpPr>
        <p:spPr>
          <a:xfrm>
            <a:off x="914400" y="23896636"/>
            <a:ext cx="5484808" cy="1754184"/>
          </a:xfrm>
          <a:prstGeom prst="rect">
            <a:avLst/>
          </a:prstGeom>
          <a:solidFill>
            <a:srgbClr val="FFFFFF"/>
          </a:solidFill>
          <a:ln w="19046">
            <a:solidFill>
              <a:srgbClr val="000000"/>
            </a:solidFill>
            <a:custDash>
              <a:ds d="300063" sp="300063"/>
            </a:custDash>
            <a:miter/>
          </a:ln>
        </p:spPr>
        <p:txBody>
          <a:bodyPr vert="horz" wrap="square" lIns="228600" tIns="228600" rIns="228600" bIns="22860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Arial"/>
              </a:rPr>
              <a:t>Kurt Boeykens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Arial"/>
                <a:hlinkClick r:id="rId2"/>
              </a:rPr>
              <a:t>kurt.boeykens@aznikolaas.be</a:t>
            </a:r>
            <a:endParaRPr lang="en-US" sz="2800" b="0" i="0" u="none" strike="noStrike" kern="1200" cap="none" spc="0" baseline="0">
              <a:solidFill>
                <a:srgbClr val="000000"/>
              </a:solidFill>
              <a:uFillTx/>
              <a:latin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Arial"/>
              </a:rPr>
              <a:t>032 3 7602745</a:t>
            </a:r>
          </a:p>
        </p:txBody>
      </p:sp>
      <p:sp>
        <p:nvSpPr>
          <p:cNvPr id="3" name="Text Box 122"/>
          <p:cNvSpPr txBox="1"/>
          <p:nvPr/>
        </p:nvSpPr>
        <p:spPr>
          <a:xfrm>
            <a:off x="7312027" y="0"/>
            <a:ext cx="38392098" cy="2286000"/>
          </a:xfrm>
          <a:prstGeom prst="rect">
            <a:avLst/>
          </a:prstGeom>
          <a:noFill/>
          <a:ln>
            <a:noFill/>
          </a:ln>
        </p:spPr>
        <p:txBody>
          <a:bodyPr vert="horz" wrap="square" lIns="457200" tIns="914400" rIns="457200" bIns="457200" anchor="ctr" anchorCtr="1" compatLnSpc="1"/>
          <a:lstStyle/>
          <a:p>
            <a:pPr marL="0" marR="0" lvl="0" indent="0" algn="ctr" defTabSz="438944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000000"/>
                </a:solidFill>
                <a:uFillTx/>
                <a:latin typeface="Impact" pitchFamily="34"/>
              </a:rPr>
              <a:t>Nutrition Day in Europe: much more than just a cross-sectional audit</a:t>
            </a:r>
          </a:p>
        </p:txBody>
      </p:sp>
      <p:sp>
        <p:nvSpPr>
          <p:cNvPr id="4" name="Text Box 123"/>
          <p:cNvSpPr txBox="1"/>
          <p:nvPr/>
        </p:nvSpPr>
        <p:spPr>
          <a:xfrm>
            <a:off x="7312027" y="2284408"/>
            <a:ext cx="38392098" cy="2286000"/>
          </a:xfrm>
          <a:prstGeom prst="rect">
            <a:avLst/>
          </a:prstGeom>
          <a:noFill/>
          <a:ln>
            <a:noFill/>
          </a:ln>
        </p:spPr>
        <p:txBody>
          <a:bodyPr vert="horz" wrap="square" lIns="457200" tIns="457200" rIns="457200" bIns="457200" anchor="ctr" anchorCtr="1" compatLnSpc="1"/>
          <a:lstStyle/>
          <a:p>
            <a:pPr marL="0" marR="0" lvl="0" indent="0" algn="ctr" defTabSz="438944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0" i="0" u="none" strike="noStrike" kern="1200" cap="none" spc="0" baseline="0">
                <a:solidFill>
                  <a:srgbClr val="000000"/>
                </a:solidFill>
                <a:uFillTx/>
                <a:latin typeface="Arial"/>
              </a:rPr>
              <a:t>Kurt Boeykens,</a:t>
            </a:r>
            <a:r>
              <a:rPr lang="en-US" sz="4800" b="0" i="0" u="none" strike="noStrike" kern="1200" cap="none" spc="0" baseline="30000">
                <a:solidFill>
                  <a:srgbClr val="000000"/>
                </a:solidFill>
                <a:uFillTx/>
                <a:latin typeface="Arial"/>
              </a:rPr>
              <a:t> </a:t>
            </a:r>
            <a:r>
              <a:rPr lang="en-US" sz="4800" b="0" i="0" u="none" strike="noStrike" kern="1200" cap="none" spc="0" baseline="0">
                <a:solidFill>
                  <a:srgbClr val="000000"/>
                </a:solidFill>
                <a:uFillTx/>
                <a:latin typeface="Arial"/>
              </a:rPr>
              <a:t> CNNS; Ivo Duysburgh, MD</a:t>
            </a:r>
            <a:endParaRPr lang="en-US" sz="4800" b="0" i="0" u="none" strike="noStrike" kern="1200" cap="none" spc="0" baseline="30000">
              <a:solidFill>
                <a:srgbClr val="000000"/>
              </a:solidFill>
              <a:uFillTx/>
              <a:latin typeface="Arial"/>
            </a:endParaRPr>
          </a:p>
          <a:p>
            <a:pPr marL="0" marR="0" lvl="0" indent="0" algn="ctr" defTabSz="438944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0" i="0" u="none" strike="noStrike" kern="1200" cap="none" spc="0" baseline="30000">
                <a:solidFill>
                  <a:srgbClr val="000000"/>
                </a:solidFill>
                <a:uFillTx/>
                <a:latin typeface="Arial"/>
              </a:rPr>
              <a:t>1</a:t>
            </a:r>
            <a:r>
              <a:rPr lang="en-US" sz="4800" b="0" i="0" u="none" strike="noStrike" kern="1200" cap="none" spc="0" baseline="0">
                <a:solidFill>
                  <a:srgbClr val="000000"/>
                </a:solidFill>
                <a:uFillTx/>
                <a:latin typeface="Arial"/>
              </a:rPr>
              <a:t>Nutrition Support Team AZ Nikolaas, Sint-Niklaas (Belgium)</a:t>
            </a:r>
          </a:p>
        </p:txBody>
      </p:sp>
      <p:sp>
        <p:nvSpPr>
          <p:cNvPr id="5" name="Text Box 125"/>
          <p:cNvSpPr txBox="1"/>
          <p:nvPr/>
        </p:nvSpPr>
        <p:spPr>
          <a:xfrm>
            <a:off x="18281654" y="5715000"/>
            <a:ext cx="8464545" cy="10058400"/>
          </a:xfrm>
          <a:prstGeom prst="rect">
            <a:avLst/>
          </a:prstGeom>
          <a:noFill/>
          <a:ln w="19046">
            <a:solidFill>
              <a:srgbClr val="000000"/>
            </a:solidFill>
            <a:custDash>
              <a:ds d="300063" sp="300063"/>
            </a:custDash>
            <a:miter/>
          </a:ln>
        </p:spPr>
        <p:txBody>
          <a:bodyPr vert="horz" wrap="square" lIns="228600" tIns="228600" rIns="228600" bIns="228600" anchor="t" anchorCtr="0" compatLnSpc="1"/>
          <a:lstStyle/>
          <a:p>
            <a:pPr marL="514350" marR="0" lvl="0" indent="-514350" algn="l" defTabSz="914400" rtl="0" fontAlgn="auto" hangingPunct="1">
              <a:lnSpc>
                <a:spcPct val="100000"/>
              </a:lnSpc>
              <a:spcBef>
                <a:spcPts val="0"/>
              </a:spcBef>
              <a:spcAft>
                <a:spcPts val="0"/>
              </a:spcAft>
              <a:buSzPct val="100000"/>
              <a:buFont typeface="Arial"/>
              <a:buAutoNum type="arabicPeriod" startAt="7"/>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Arial"/>
              </a:rPr>
              <a:t>In the hospital restaurant special events were organized:</a:t>
            </a:r>
          </a:p>
          <a:p>
            <a:pPr marL="971550" marR="0" lvl="1" indent="-5143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Arial"/>
              </a:rPr>
              <a:t>measurement of length and weight of  hospital workers and visitors with calculation of the BMI. (Figure 3)</a:t>
            </a:r>
          </a:p>
          <a:p>
            <a:pPr marL="971550" marR="0" lvl="1" indent="-5143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Arial"/>
              </a:rPr>
              <a:t>a quiz with simple questions on malnutrition.</a:t>
            </a:r>
          </a:p>
          <a:p>
            <a:pPr marL="971550" marR="0" lvl="1" indent="-5143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Arial"/>
              </a:rPr>
              <a:t>fresh fruit juice, cake or donuts for hospital workers, patients and visitors.</a:t>
            </a:r>
          </a:p>
          <a:p>
            <a:pPr marL="514350" marR="0" lvl="0" indent="-514350" algn="l" defTabSz="914400" rtl="0" fontAlgn="auto" hangingPunct="1">
              <a:lnSpc>
                <a:spcPct val="100000"/>
              </a:lnSpc>
              <a:spcBef>
                <a:spcPts val="0"/>
              </a:spcBef>
              <a:spcAft>
                <a:spcPts val="0"/>
              </a:spcAft>
              <a:buSzPct val="100000"/>
              <a:buFont typeface="Arial"/>
              <a:buAutoNum type="arabicPeriod" startAt="7"/>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Arial"/>
              </a:rPr>
              <a:t>Each patient got a special dessert at lunch together with a flyer offering some  explanation on malnutrition (mainly the consequences) and the function of the NST.</a:t>
            </a:r>
          </a:p>
          <a:p>
            <a:pPr marL="514350" marR="0" lvl="0" indent="-514350" algn="l" defTabSz="914400" rtl="0" fontAlgn="auto" hangingPunct="1">
              <a:lnSpc>
                <a:spcPct val="100000"/>
              </a:lnSpc>
              <a:spcBef>
                <a:spcPts val="0"/>
              </a:spcBef>
              <a:spcAft>
                <a:spcPts val="0"/>
              </a:spcAft>
              <a:buSzPct val="100000"/>
              <a:buFont typeface="Arial"/>
              <a:buAutoNum type="arabicPeriod" startAt="7"/>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Arial"/>
              </a:rPr>
              <a:t>Organization of a press conference and distribution of a press information file.</a:t>
            </a:r>
          </a:p>
          <a:p>
            <a:pPr marL="514350" marR="0" lvl="0" indent="-514350" algn="l" defTabSz="914400" rtl="0" fontAlgn="auto" hangingPunct="1">
              <a:lnSpc>
                <a:spcPct val="100000"/>
              </a:lnSpc>
              <a:spcBef>
                <a:spcPts val="0"/>
              </a:spcBef>
              <a:spcAft>
                <a:spcPts val="0"/>
              </a:spcAft>
              <a:buSzPct val="100000"/>
              <a:buFont typeface="Arial"/>
              <a:buAutoNum type="arabicPeriod" startAt="7"/>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Arial"/>
              </a:rPr>
              <a:t>The launch of a poster campaign with the logo.</a:t>
            </a:r>
          </a:p>
          <a:p>
            <a:pPr marL="514350" marR="0" lvl="0" indent="-514350" algn="l" defTabSz="914400" rtl="0" fontAlgn="auto" hangingPunct="1">
              <a:lnSpc>
                <a:spcPct val="100000"/>
              </a:lnSpc>
              <a:spcBef>
                <a:spcPts val="0"/>
              </a:spcBef>
              <a:spcAft>
                <a:spcPts val="0"/>
              </a:spcAft>
              <a:buSzPct val="100000"/>
              <a:buFont typeface="Arial"/>
              <a:buAutoNum type="arabicPeriod" startAt="7"/>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Arial"/>
            </a:endParaRPr>
          </a:p>
          <a:p>
            <a:pPr marL="514350" marR="0" lvl="0" indent="-51435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000000"/>
              </a:solidFill>
              <a:uFillTx/>
              <a:latin typeface="Arial"/>
            </a:endParaRPr>
          </a:p>
          <a:p>
            <a:pPr marL="514350" marR="0" lvl="0" indent="-51435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00"/>
                </a:solidFill>
                <a:uFillTx/>
                <a:latin typeface="Arial"/>
              </a:rPr>
              <a:t> </a:t>
            </a:r>
            <a:endParaRPr lang="en-US" sz="2800" b="0" i="0" u="none" strike="noStrike" kern="1200" cap="none" spc="0" baseline="0">
              <a:solidFill>
                <a:srgbClr val="000000"/>
              </a:solidFill>
              <a:uFillTx/>
              <a:latin typeface="Arial"/>
            </a:endParaRPr>
          </a:p>
          <a:p>
            <a:pPr marL="514350" marR="0" lvl="0" indent="-51435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000000"/>
              </a:solidFill>
              <a:uFillTx/>
              <a:latin typeface="Arial"/>
            </a:endParaRPr>
          </a:p>
          <a:p>
            <a:pPr marL="514350" marR="0" lvl="0" indent="-51435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000000"/>
              </a:solidFill>
              <a:uFillTx/>
              <a:latin typeface="Arial"/>
            </a:endParaRPr>
          </a:p>
          <a:p>
            <a:pPr marL="514350" marR="0" lvl="0" indent="-51435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Arial"/>
            </a:endParaRPr>
          </a:p>
          <a:p>
            <a:pPr marL="514350" marR="0" lvl="0" indent="-51435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CC0000"/>
              </a:solidFill>
              <a:uFillTx/>
              <a:latin typeface="Arial"/>
            </a:endParaRPr>
          </a:p>
        </p:txBody>
      </p:sp>
      <p:sp>
        <p:nvSpPr>
          <p:cNvPr id="6" name="Text Box 126"/>
          <p:cNvSpPr txBox="1"/>
          <p:nvPr/>
        </p:nvSpPr>
        <p:spPr>
          <a:xfrm>
            <a:off x="35648898" y="5711827"/>
            <a:ext cx="9140827" cy="10575941"/>
          </a:xfrm>
          <a:prstGeom prst="rect">
            <a:avLst/>
          </a:prstGeom>
          <a:noFill/>
          <a:ln w="19046">
            <a:solidFill>
              <a:srgbClr val="000000"/>
            </a:solidFill>
            <a:custDash>
              <a:ds d="300063" sp="300063"/>
            </a:custDash>
            <a:miter/>
          </a:ln>
        </p:spPr>
        <p:txBody>
          <a:bodyPr vert="horz" wrap="square" lIns="228600" tIns="228600" rIns="228600" bIns="228600" anchor="t" anchorCtr="0" compatLnSpc="1"/>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0000"/>
                </a:solidFill>
                <a:uFillTx/>
                <a:latin typeface="Arial"/>
              </a:rPr>
              <a:t>In total 347 patients (68% of the occupied beds) were screened in one day. Forty-four per cent (n=153) was indicated as nutritionally at risk. Risk for undernourishment increased </a:t>
            </a:r>
            <a:r>
              <a:rPr lang="en-US" sz="3200" b="0" i="0" u="none" strike="noStrike" kern="1200" cap="none" spc="0" baseline="0" dirty="0" smtClean="0">
                <a:solidFill>
                  <a:srgbClr val="000000"/>
                </a:solidFill>
                <a:uFillTx/>
                <a:latin typeface="Arial"/>
              </a:rPr>
              <a:t>significant-</a:t>
            </a:r>
            <a:r>
              <a:rPr lang="en-US" sz="3200" b="0" i="0" u="none" strike="noStrike" kern="1200" cap="none" spc="0" baseline="0" dirty="0" err="1" smtClean="0">
                <a:solidFill>
                  <a:srgbClr val="000000"/>
                </a:solidFill>
                <a:uFillTx/>
                <a:latin typeface="Arial"/>
              </a:rPr>
              <a:t>ly</a:t>
            </a:r>
            <a:r>
              <a:rPr lang="en-US" sz="3200" b="0" i="0" u="none" strike="noStrike" kern="1200" cap="none" spc="0" baseline="0" dirty="0" smtClean="0">
                <a:solidFill>
                  <a:srgbClr val="000000"/>
                </a:solidFill>
                <a:uFillTx/>
                <a:latin typeface="Arial"/>
              </a:rPr>
              <a:t> </a:t>
            </a:r>
            <a:r>
              <a:rPr lang="en-US" sz="3200" b="0" i="0" u="none" strike="noStrike" kern="1200" cap="none" spc="0" baseline="0" dirty="0">
                <a:solidFill>
                  <a:srgbClr val="000000"/>
                </a:solidFill>
                <a:uFillTx/>
                <a:latin typeface="Arial"/>
              </a:rPr>
              <a:t>with age (59,4 % ≥ 70). Unintentional weight loss of 10% was recorded in 16,8% of the patients and one in four patients had eaten less than 50% of the normal intake in the past week. A BMI of &lt; 18,5 was present in 7,7% of patients. The risk for undernourishment was calculated separately  for each ward. (Chart 1) High risk wards were oncology, </a:t>
            </a:r>
            <a:r>
              <a:rPr lang="en-US" sz="3200" b="0" i="0" u="none" strike="noStrike" kern="1200" cap="none" spc="0" baseline="0" dirty="0" smtClean="0">
                <a:solidFill>
                  <a:srgbClr val="000000"/>
                </a:solidFill>
                <a:uFillTx/>
                <a:latin typeface="Arial"/>
              </a:rPr>
              <a:t>pulmonary</a:t>
            </a:r>
            <a:r>
              <a:rPr lang="en-US" sz="3200" b="0" i="0" u="none" strike="noStrike" kern="1200" cap="none" spc="0" dirty="0" smtClean="0">
                <a:solidFill>
                  <a:srgbClr val="000000"/>
                </a:solidFill>
                <a:uFillTx/>
                <a:latin typeface="Arial"/>
              </a:rPr>
              <a:t> diseases, </a:t>
            </a:r>
            <a:r>
              <a:rPr lang="en-US" sz="3200" b="0" i="0" u="none" strike="noStrike" kern="1200" cap="none" spc="0" baseline="0" dirty="0" smtClean="0">
                <a:solidFill>
                  <a:srgbClr val="000000"/>
                </a:solidFill>
                <a:uFillTx/>
                <a:latin typeface="Arial"/>
              </a:rPr>
              <a:t>geriatrics </a:t>
            </a:r>
            <a:r>
              <a:rPr lang="en-US" sz="3200" b="0" i="0" u="none" strike="noStrike" kern="1200" cap="none" spc="0" baseline="0" dirty="0">
                <a:solidFill>
                  <a:srgbClr val="000000"/>
                </a:solidFill>
                <a:uFillTx/>
                <a:latin typeface="Arial"/>
              </a:rPr>
              <a:t>and abdominal surgery. Some of these wards decided afterwards to continue with the screening process. The action was very much visible in the whole hospital. The press conference was a great success. Members of the NST gave interviews on two official radio stations and the initiative was a key item in the news on the public national television. (Figure 4)</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0" i="0" u="none" strike="noStrike" kern="1200" cap="none" spc="0" baseline="0" dirty="0">
              <a:solidFill>
                <a:srgbClr val="000000"/>
              </a:solidFill>
              <a:uFillTx/>
              <a:latin typeface="Arial"/>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0" i="0" u="none" strike="noStrike" kern="1200" cap="none" spc="0" baseline="0" dirty="0">
              <a:solidFill>
                <a:srgbClr val="000000"/>
              </a:solidFill>
              <a:uFillTx/>
              <a:latin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dirty="0">
              <a:solidFill>
                <a:srgbClr val="000000"/>
              </a:solidFill>
              <a:uFillTx/>
              <a:latin typeface="Arial"/>
            </a:endParaRPr>
          </a:p>
        </p:txBody>
      </p:sp>
      <p:sp>
        <p:nvSpPr>
          <p:cNvPr id="7" name="Text Box 127"/>
          <p:cNvSpPr txBox="1"/>
          <p:nvPr/>
        </p:nvSpPr>
        <p:spPr>
          <a:xfrm>
            <a:off x="8153403" y="14630400"/>
            <a:ext cx="9140827" cy="11664945"/>
          </a:xfrm>
          <a:prstGeom prst="rect">
            <a:avLst/>
          </a:prstGeom>
          <a:noFill/>
          <a:ln w="19046">
            <a:solidFill>
              <a:srgbClr val="000000"/>
            </a:solidFill>
            <a:custDash>
              <a:ds d="300063" sp="300063"/>
            </a:custDash>
            <a:miter/>
          </a:ln>
        </p:spPr>
        <p:txBody>
          <a:bodyPr vert="horz" wrap="square" lIns="228600" tIns="228600" rIns="228600" bIns="228600" anchor="t" anchorCtr="0" compatLnSpc="1"/>
          <a:lstStyle/>
          <a:p>
            <a:pPr marL="514350" marR="0" lvl="0" indent="-514350" algn="l" defTabSz="914400" rtl="0" fontAlgn="auto" hangingPunct="1">
              <a:lnSpc>
                <a:spcPct val="100000"/>
              </a:lnSpc>
              <a:spcBef>
                <a:spcPts val="0"/>
              </a:spcBef>
              <a:spcAft>
                <a:spcPts val="0"/>
              </a:spcAft>
              <a:buSzPct val="100000"/>
              <a:buFont typeface="Arial"/>
              <a:buAutoNum type="arabicPeriod"/>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Arial"/>
              </a:rPr>
              <a:t>All hospital wards were asked to screen their patients with a screening instrument based on the NRS 2002 </a:t>
            </a:r>
            <a:r>
              <a:rPr lang="en-US" sz="3200" b="0" i="0" u="sng" strike="noStrike" kern="1200" cap="none" spc="0" baseline="0">
                <a:solidFill>
                  <a:srgbClr val="000000"/>
                </a:solidFill>
                <a:uFillTx/>
                <a:latin typeface="Arial"/>
              </a:rPr>
              <a:t>on a voluntary basis.</a:t>
            </a:r>
          </a:p>
          <a:p>
            <a:pPr marL="514350" marR="0" lvl="0" indent="-514350" algn="l" defTabSz="914400" rtl="0" fontAlgn="auto" hangingPunct="1">
              <a:lnSpc>
                <a:spcPct val="100000"/>
              </a:lnSpc>
              <a:spcBef>
                <a:spcPts val="0"/>
              </a:spcBef>
              <a:spcAft>
                <a:spcPts val="0"/>
              </a:spcAft>
              <a:buSzPct val="100000"/>
              <a:buFont typeface="Arial"/>
              <a:buAutoNum type="arabicPeriod"/>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Arial"/>
              </a:rPr>
              <a:t>A  special logo was created with the message : </a:t>
            </a:r>
            <a:r>
              <a:rPr lang="en-US" sz="3200" b="0" i="1" u="none" strike="noStrike" kern="1200" cap="none" spc="0" baseline="0">
                <a:solidFill>
                  <a:srgbClr val="000000"/>
                </a:solidFill>
                <a:uFillTx/>
                <a:latin typeface="Arial"/>
              </a:rPr>
              <a:t>‘Eating better = healing better’. </a:t>
            </a:r>
            <a:r>
              <a:rPr lang="en-US" sz="3200" b="0" i="0" u="none" strike="noStrike" kern="1200" cap="none" spc="0" baseline="0">
                <a:solidFill>
                  <a:srgbClr val="000000"/>
                </a:solidFill>
                <a:uFillTx/>
                <a:latin typeface="Arial"/>
              </a:rPr>
              <a:t>(Figure 1)</a:t>
            </a:r>
          </a:p>
          <a:p>
            <a:pPr marL="514350" marR="0" lvl="0" indent="-514350" algn="l" defTabSz="914400" rtl="0" fontAlgn="auto" hangingPunct="1">
              <a:lnSpc>
                <a:spcPct val="100000"/>
              </a:lnSpc>
              <a:spcBef>
                <a:spcPts val="0"/>
              </a:spcBef>
              <a:spcAft>
                <a:spcPts val="0"/>
              </a:spcAft>
              <a:buSzPct val="100000"/>
              <a:buFont typeface="Arial"/>
              <a:buAutoNum type="arabicPeriod"/>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Arial"/>
              </a:rPr>
              <a:t>T-shirts were printed with the logo in the front and ‘</a:t>
            </a:r>
            <a:r>
              <a:rPr lang="en-US" sz="3200" b="0" i="1" u="none" strike="noStrike" kern="1200" cap="none" spc="0" baseline="0">
                <a:solidFill>
                  <a:srgbClr val="000000"/>
                </a:solidFill>
                <a:uFillTx/>
                <a:latin typeface="Arial"/>
              </a:rPr>
              <a:t>The Nutrition Support Team is there for you’  </a:t>
            </a:r>
            <a:r>
              <a:rPr lang="en-US" sz="3200" b="0" i="0" u="none" strike="noStrike" kern="1200" cap="none" spc="0" baseline="0">
                <a:solidFill>
                  <a:srgbClr val="000000"/>
                </a:solidFill>
                <a:uFillTx/>
                <a:latin typeface="Arial"/>
              </a:rPr>
              <a:t>on the back</a:t>
            </a:r>
            <a:r>
              <a:rPr lang="en-US" sz="3200" b="0" i="1" u="none" strike="noStrike" kern="1200" cap="none" spc="0" baseline="0">
                <a:solidFill>
                  <a:srgbClr val="000000"/>
                </a:solidFill>
                <a:uFillTx/>
                <a:latin typeface="Arial"/>
              </a:rPr>
              <a:t>.  </a:t>
            </a:r>
          </a:p>
          <a:p>
            <a:pPr marL="514350" marR="0" lvl="0" indent="-514350" algn="l" defTabSz="914400" rtl="0" fontAlgn="auto" hangingPunct="1">
              <a:lnSpc>
                <a:spcPct val="100000"/>
              </a:lnSpc>
              <a:spcBef>
                <a:spcPts val="0"/>
              </a:spcBef>
              <a:spcAft>
                <a:spcPts val="0"/>
              </a:spcAft>
              <a:buSzPct val="100000"/>
              <a:buFont typeface="Arial"/>
              <a:buAutoNum type="arabicPeriod"/>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Arial"/>
              </a:rPr>
              <a:t>The hospital management was involved in weighing and measuring patients. For this purpose they wore the T-shirts with the logo.     (Figure 2)</a:t>
            </a:r>
          </a:p>
          <a:p>
            <a:pPr marL="514350" marR="0" lvl="0" indent="-514350" algn="l" defTabSz="914400" rtl="0" fontAlgn="auto" hangingPunct="1">
              <a:lnSpc>
                <a:spcPct val="100000"/>
              </a:lnSpc>
              <a:spcBef>
                <a:spcPts val="0"/>
              </a:spcBef>
              <a:spcAft>
                <a:spcPts val="0"/>
              </a:spcAft>
              <a:buSzPct val="100000"/>
              <a:buFont typeface="Arial"/>
              <a:buAutoNum type="arabicPeriod"/>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Arial"/>
              </a:rPr>
              <a:t>We brought  ambience during lunch in the geriatric wards by:</a:t>
            </a:r>
          </a:p>
          <a:p>
            <a:pPr marL="971550" marR="0" lvl="1" indent="-5143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Arial"/>
              </a:rPr>
              <a:t>trying to get as many patients as possible to sit together in the dining room of the ward.</a:t>
            </a:r>
          </a:p>
          <a:p>
            <a:pPr marL="971550" marR="0" lvl="1" indent="-5143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Arial"/>
              </a:rPr>
              <a:t>decorating the environment and the tables.</a:t>
            </a:r>
          </a:p>
          <a:p>
            <a:pPr marL="971550" marR="0" lvl="1" indent="-5143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Arial"/>
              </a:rPr>
              <a:t>offering an aperitif before lunch.</a:t>
            </a:r>
          </a:p>
          <a:p>
            <a:pPr marL="514350" marR="0" lvl="0" indent="-514350" algn="l" defTabSz="914400" rtl="0" fontAlgn="auto" hangingPunct="1">
              <a:lnSpc>
                <a:spcPct val="100000"/>
              </a:lnSpc>
              <a:spcBef>
                <a:spcPts val="0"/>
              </a:spcBef>
              <a:spcAft>
                <a:spcPts val="0"/>
              </a:spcAft>
              <a:buSzPct val="100000"/>
              <a:buFont typeface="Arial"/>
              <a:buAutoNum type="arabicPeriod"/>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Arial"/>
              </a:rPr>
              <a:t>Organization of a medical staff meeting on hospital malnutrition, closing up with a quiz.</a:t>
            </a:r>
          </a:p>
          <a:p>
            <a:pPr marL="514350" marR="0" lvl="0" indent="-514350" algn="l" defTabSz="914400" rtl="0" fontAlgn="auto" hangingPunct="1">
              <a:lnSpc>
                <a:spcPct val="100000"/>
              </a:lnSpc>
              <a:spcBef>
                <a:spcPts val="0"/>
              </a:spcBef>
              <a:spcAft>
                <a:spcPts val="0"/>
              </a:spcAft>
              <a:buSzPct val="100000"/>
              <a:buFont typeface="Arial"/>
              <a:buAutoNum type="arabicPeriod"/>
              <a:tabLst/>
              <a:defRPr sz="1800" b="0" i="0" u="none" strike="noStrike" kern="0" cap="none" spc="0" baseline="0">
                <a:solidFill>
                  <a:srgbClr val="000000"/>
                </a:solidFill>
                <a:uFillTx/>
              </a:defRPr>
            </a:pPr>
            <a:endParaRPr lang="en-US" sz="3200" b="0" i="0" u="none" strike="noStrike" kern="1200" cap="none" spc="0" baseline="0">
              <a:solidFill>
                <a:srgbClr val="000000"/>
              </a:solidFill>
              <a:uFillTx/>
              <a:latin typeface="Arial"/>
            </a:endParaRPr>
          </a:p>
          <a:p>
            <a:pPr marL="514350" marR="0" lvl="0" indent="-514350" algn="l" defTabSz="914400" rtl="0" fontAlgn="auto" hangingPunct="1">
              <a:lnSpc>
                <a:spcPct val="100000"/>
              </a:lnSpc>
              <a:spcBef>
                <a:spcPts val="0"/>
              </a:spcBef>
              <a:spcAft>
                <a:spcPts val="0"/>
              </a:spcAft>
              <a:buSzPct val="100000"/>
              <a:buFont typeface="Arial"/>
              <a:buAutoNum type="arabicPeriod"/>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Arial"/>
            </a:endParaRPr>
          </a:p>
        </p:txBody>
      </p:sp>
      <p:sp>
        <p:nvSpPr>
          <p:cNvPr id="8" name="Text Box 128"/>
          <p:cNvSpPr txBox="1"/>
          <p:nvPr/>
        </p:nvSpPr>
        <p:spPr>
          <a:xfrm>
            <a:off x="35718840" y="17930842"/>
            <a:ext cx="9140827" cy="6254752"/>
          </a:xfrm>
          <a:prstGeom prst="rect">
            <a:avLst/>
          </a:prstGeom>
          <a:noFill/>
          <a:ln w="19046">
            <a:solidFill>
              <a:srgbClr val="000000"/>
            </a:solidFill>
            <a:custDash>
              <a:ds d="300063" sp="300063"/>
            </a:custDash>
            <a:miter/>
          </a:ln>
        </p:spPr>
        <p:txBody>
          <a:bodyPr vert="horz" wrap="square" lIns="228600" tIns="228600" rIns="228600" bIns="228600" anchor="t" anchorCtr="0" compatLnSpc="1"/>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Arial"/>
              </a:rPr>
              <a:t>The organization of additional activities during the Nutrition day gave it an extra local and regional dimension. All important ‘players’ linked up with nutrition policy - in and outside the hospital - were involved and awakened. The same procedure was repeated in 2010 with again reports on the Flemish commercial tele-vision and a local television station. The results were presented at a meeting of forty hospitals involved in the federal malnutrition pilot project. For 2011 we plan to invite all the local nursing homes to take part in this initiative too.</a:t>
            </a:r>
          </a:p>
        </p:txBody>
      </p:sp>
      <p:sp>
        <p:nvSpPr>
          <p:cNvPr id="9" name="Text Box 129"/>
          <p:cNvSpPr txBox="1"/>
          <p:nvPr/>
        </p:nvSpPr>
        <p:spPr>
          <a:xfrm>
            <a:off x="8305796" y="5715000"/>
            <a:ext cx="9140827" cy="7927976"/>
          </a:xfrm>
          <a:prstGeom prst="rect">
            <a:avLst/>
          </a:prstGeom>
          <a:noFill/>
          <a:ln w="19046">
            <a:solidFill>
              <a:srgbClr val="000000"/>
            </a:solidFill>
            <a:custDash>
              <a:ds d="300063" sp="300063"/>
            </a:custDash>
            <a:miter/>
          </a:ln>
        </p:spPr>
        <p:txBody>
          <a:bodyPr vert="horz" wrap="square" lIns="228600" tIns="228600" rIns="228600" bIns="228600" anchor="t" anchorCtr="0" compatLnSpc="1"/>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Arial"/>
              </a:rPr>
              <a:t>The Nutrition Day in Europe is a yearly well-known European cross-sectional audit to improve knowledge and enhance awareness about malnutrition in hospitals. That day re-quires a tremendous input on human resources because of the time-consuming data collection. This may be one of the reasons that in many hospitals only a few wards are able to participate. In 2009 the Nutrition Support Team (NST) of our hospital took the initiative to frame this action into a much broader perspective. The aim was to make the entire hospital and the media aware of the existence of malnutrition in hospitals. To achieve this goal numerous activi-ties were planned.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0" i="0" u="none" strike="noStrike" kern="1200" cap="none" spc="0" baseline="0">
              <a:solidFill>
                <a:srgbClr val="000000"/>
              </a:solidFill>
              <a:uFillTx/>
              <a:latin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Arial"/>
            </a:endParaRPr>
          </a:p>
        </p:txBody>
      </p:sp>
      <p:sp>
        <p:nvSpPr>
          <p:cNvPr id="10" name="Text Box 130"/>
          <p:cNvSpPr txBox="1"/>
          <p:nvPr/>
        </p:nvSpPr>
        <p:spPr>
          <a:xfrm>
            <a:off x="8226427" y="4570408"/>
            <a:ext cx="9140827" cy="1143000"/>
          </a:xfrm>
          <a:prstGeom prst="rect">
            <a:avLst/>
          </a:prstGeom>
          <a:noFill/>
          <a:ln>
            <a:noFill/>
          </a:ln>
        </p:spPr>
        <p:txBody>
          <a:bodyPr vert="horz" wrap="none" lIns="228600" tIns="228600" rIns="228600" bIns="228600" anchor="ctr" anchorCtr="1" compatLnSpc="1"/>
          <a:lstStyle/>
          <a:p>
            <a:pPr marL="0" marR="0" lvl="0" indent="0" algn="l" defTabSz="438944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0" i="0" u="none" strike="noStrike" kern="1200" cap="none" spc="0" baseline="0">
                <a:solidFill>
                  <a:srgbClr val="000000"/>
                </a:solidFill>
                <a:uFillTx/>
                <a:latin typeface="Impact" pitchFamily="34"/>
              </a:rPr>
              <a:t>RATIONALE</a:t>
            </a:r>
          </a:p>
        </p:txBody>
      </p:sp>
      <p:sp>
        <p:nvSpPr>
          <p:cNvPr id="11" name="Text Box 131"/>
          <p:cNvSpPr txBox="1"/>
          <p:nvPr/>
        </p:nvSpPr>
        <p:spPr>
          <a:xfrm>
            <a:off x="8229600" y="13639803"/>
            <a:ext cx="9140827" cy="1143000"/>
          </a:xfrm>
          <a:prstGeom prst="rect">
            <a:avLst/>
          </a:prstGeom>
          <a:noFill/>
          <a:ln>
            <a:noFill/>
          </a:ln>
        </p:spPr>
        <p:txBody>
          <a:bodyPr vert="horz" wrap="none" lIns="228600" tIns="228600" rIns="228600" bIns="228600" anchor="ctr" anchorCtr="1" compatLnSpc="1"/>
          <a:lstStyle/>
          <a:p>
            <a:pPr marL="0" marR="0" lvl="0" indent="0" algn="l" defTabSz="438944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0" i="0" u="none" strike="noStrike" kern="1200" cap="none" spc="0" baseline="0">
                <a:solidFill>
                  <a:srgbClr val="000000"/>
                </a:solidFill>
                <a:uFillTx/>
                <a:latin typeface="Impact" pitchFamily="34"/>
              </a:rPr>
              <a:t>ACTIVITIES</a:t>
            </a:r>
          </a:p>
        </p:txBody>
      </p:sp>
      <p:sp>
        <p:nvSpPr>
          <p:cNvPr id="12" name="Text Box 133"/>
          <p:cNvSpPr txBox="1"/>
          <p:nvPr/>
        </p:nvSpPr>
        <p:spPr>
          <a:xfrm>
            <a:off x="35647402" y="16644958"/>
            <a:ext cx="9140827" cy="1143000"/>
          </a:xfrm>
          <a:prstGeom prst="rect">
            <a:avLst/>
          </a:prstGeom>
          <a:noFill/>
          <a:ln>
            <a:noFill/>
          </a:ln>
        </p:spPr>
        <p:txBody>
          <a:bodyPr vert="horz" wrap="none" lIns="228600" tIns="228600" rIns="228600" bIns="228600" anchor="ctr" anchorCtr="1" compatLnSpc="1"/>
          <a:lstStyle/>
          <a:p>
            <a:pPr marL="0" marR="0" lvl="0" indent="0" algn="l" defTabSz="438944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0" i="0" u="none" strike="noStrike" kern="1200" cap="none" spc="0" baseline="0" dirty="0">
                <a:solidFill>
                  <a:srgbClr val="000000"/>
                </a:solidFill>
                <a:uFillTx/>
                <a:latin typeface="Impact" pitchFamily="34"/>
              </a:rPr>
              <a:t>CONCLUSIONS</a:t>
            </a:r>
          </a:p>
        </p:txBody>
      </p:sp>
      <p:sp>
        <p:nvSpPr>
          <p:cNvPr id="13" name="Text Box 134"/>
          <p:cNvSpPr txBox="1"/>
          <p:nvPr/>
        </p:nvSpPr>
        <p:spPr>
          <a:xfrm>
            <a:off x="35648898" y="4570408"/>
            <a:ext cx="9140827" cy="1143000"/>
          </a:xfrm>
          <a:prstGeom prst="rect">
            <a:avLst/>
          </a:prstGeom>
          <a:noFill/>
          <a:ln>
            <a:noFill/>
          </a:ln>
        </p:spPr>
        <p:txBody>
          <a:bodyPr vert="horz" wrap="none" lIns="228600" tIns="228600" rIns="228600" bIns="228600" anchor="ctr" anchorCtr="1" compatLnSpc="1"/>
          <a:lstStyle/>
          <a:p>
            <a:pPr marL="0" marR="0" lvl="0" indent="0" algn="l" defTabSz="438944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0" i="0" u="none" strike="noStrike" kern="1200" cap="none" spc="0" baseline="0">
                <a:solidFill>
                  <a:srgbClr val="000000"/>
                </a:solidFill>
                <a:uFillTx/>
                <a:latin typeface="Impact" pitchFamily="34"/>
              </a:rPr>
              <a:t>RESULTS</a:t>
            </a:r>
          </a:p>
        </p:txBody>
      </p:sp>
      <p:sp>
        <p:nvSpPr>
          <p:cNvPr id="14" name="Text Box 177"/>
          <p:cNvSpPr txBox="1"/>
          <p:nvPr/>
        </p:nvSpPr>
        <p:spPr>
          <a:xfrm>
            <a:off x="23695020" y="20421596"/>
            <a:ext cx="5880104" cy="822329"/>
          </a:xfrm>
          <a:prstGeom prst="rect">
            <a:avLst/>
          </a:prstGeom>
          <a:noFill/>
          <a:ln>
            <a:noFill/>
          </a:ln>
        </p:spPr>
        <p:txBody>
          <a:bodyPr vert="horz" wrap="none" lIns="91440" tIns="45720" rIns="91440" bIns="45720" anchor="t" anchorCtr="1" compatLnSpc="1">
            <a:spAutoFit/>
          </a:bodyPr>
          <a:lstStyle/>
          <a:p>
            <a:pPr marL="0" marR="0" lvl="0" indent="0" algn="ctr" defTabSz="438944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Arial"/>
              </a:rPr>
              <a:t>Figure 2.</a:t>
            </a:r>
            <a:r>
              <a:rPr lang="en-US" sz="2400" b="0" i="0" u="none" strike="noStrike" kern="1200" cap="none" spc="0" baseline="0">
                <a:solidFill>
                  <a:srgbClr val="000000"/>
                </a:solidFill>
                <a:uFillTx/>
                <a:latin typeface="Arial"/>
              </a:rPr>
              <a:t> Hospital management weighing</a:t>
            </a:r>
          </a:p>
          <a:p>
            <a:pPr marL="0" marR="0" lvl="0" indent="0" algn="ctr" defTabSz="438944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Arial"/>
              </a:rPr>
              <a:t>and measuring patients</a:t>
            </a:r>
          </a:p>
        </p:txBody>
      </p:sp>
      <p:sp>
        <p:nvSpPr>
          <p:cNvPr id="15" name="Text Box 180"/>
          <p:cNvSpPr txBox="1"/>
          <p:nvPr/>
        </p:nvSpPr>
        <p:spPr>
          <a:xfrm>
            <a:off x="18288000" y="20421596"/>
            <a:ext cx="5019671" cy="461964"/>
          </a:xfrm>
          <a:prstGeom prst="rect">
            <a:avLst/>
          </a:prstGeom>
          <a:noFill/>
          <a:ln>
            <a:noFill/>
          </a:ln>
        </p:spPr>
        <p:txBody>
          <a:bodyPr vert="horz" wrap="none" lIns="91440" tIns="45720" rIns="91440" bIns="45720" anchor="t" anchorCtr="1" compatLnSpc="1">
            <a:spAutoFit/>
          </a:bodyPr>
          <a:lstStyle/>
          <a:p>
            <a:pPr marL="0" marR="0" lvl="0" indent="0" algn="ctr" defTabSz="438944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Arial"/>
              </a:rPr>
              <a:t>Figure 1.</a:t>
            </a:r>
            <a:r>
              <a:rPr lang="en-US" sz="2400" b="0" i="0" u="none" strike="noStrike" kern="1200" cap="none" spc="0" baseline="0">
                <a:solidFill>
                  <a:srgbClr val="000000"/>
                </a:solidFill>
                <a:uFillTx/>
                <a:latin typeface="Arial"/>
              </a:rPr>
              <a:t> Logo of the Nutrition Day.</a:t>
            </a:r>
          </a:p>
        </p:txBody>
      </p:sp>
      <p:sp>
        <p:nvSpPr>
          <p:cNvPr id="16" name="Text Box 181"/>
          <p:cNvSpPr txBox="1"/>
          <p:nvPr/>
        </p:nvSpPr>
        <p:spPr>
          <a:xfrm>
            <a:off x="18211803" y="25755603"/>
            <a:ext cx="5348289" cy="830266"/>
          </a:xfrm>
          <a:prstGeom prst="rect">
            <a:avLst/>
          </a:prstGeom>
          <a:noFill/>
          <a:ln>
            <a:noFill/>
          </a:ln>
        </p:spPr>
        <p:txBody>
          <a:bodyPr vert="horz" wrap="square" lIns="91440" tIns="45720" rIns="91440" bIns="45720" anchor="t" anchorCtr="1" compatLnSpc="1">
            <a:spAutoFit/>
          </a:bodyPr>
          <a:lstStyle/>
          <a:p>
            <a:pPr marL="0" marR="0" lvl="0" indent="0" algn="ctr" defTabSz="438944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Arial"/>
              </a:rPr>
              <a:t>Figure 4.</a:t>
            </a:r>
            <a:r>
              <a:rPr lang="en-US" sz="2400" b="0" i="0" u="none" strike="noStrike" kern="1200" cap="none" spc="0" baseline="0">
                <a:solidFill>
                  <a:srgbClr val="000000"/>
                </a:solidFill>
                <a:uFillTx/>
                <a:latin typeface="Arial"/>
              </a:rPr>
              <a:t>  Key item in the news on the Flemish public television</a:t>
            </a:r>
          </a:p>
        </p:txBody>
      </p:sp>
      <p:sp>
        <p:nvSpPr>
          <p:cNvPr id="17" name="Text Box 183"/>
          <p:cNvSpPr txBox="1"/>
          <p:nvPr/>
        </p:nvSpPr>
        <p:spPr>
          <a:xfrm>
            <a:off x="0" y="22623463"/>
            <a:ext cx="7313608" cy="1143000"/>
          </a:xfrm>
          <a:prstGeom prst="rect">
            <a:avLst/>
          </a:prstGeom>
          <a:noFill/>
          <a:ln>
            <a:noFill/>
          </a:ln>
        </p:spPr>
        <p:txBody>
          <a:bodyPr vert="horz" wrap="none" lIns="228600" tIns="228600" rIns="228600" bIns="228600" anchor="ctr" anchorCtr="1" compatLnSpc="1"/>
          <a:lstStyle/>
          <a:p>
            <a:pPr marL="0" marR="0" lvl="0" indent="0" algn="l" defTabSz="438944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0" i="0" u="none" strike="noStrike" kern="1200" cap="none" spc="0" baseline="0">
                <a:solidFill>
                  <a:srgbClr val="000000"/>
                </a:solidFill>
                <a:uFillTx/>
                <a:latin typeface="Impact" pitchFamily="34"/>
              </a:rPr>
              <a:t>CONTACT</a:t>
            </a:r>
          </a:p>
        </p:txBody>
      </p:sp>
      <p:sp>
        <p:nvSpPr>
          <p:cNvPr id="18" name="Text Box 184"/>
          <p:cNvSpPr txBox="1"/>
          <p:nvPr/>
        </p:nvSpPr>
        <p:spPr>
          <a:xfrm>
            <a:off x="27432000" y="5711827"/>
            <a:ext cx="7696203" cy="10055227"/>
          </a:xfrm>
          <a:prstGeom prst="rect">
            <a:avLst/>
          </a:prstGeom>
          <a:noFill/>
          <a:ln w="19046">
            <a:solidFill>
              <a:srgbClr val="000000"/>
            </a:solidFill>
            <a:custDash>
              <a:ds d="300063" sp="300063"/>
            </a:custDash>
            <a:miter/>
          </a:ln>
        </p:spPr>
        <p:txBody>
          <a:bodyPr vert="horz" wrap="square" lIns="228600" tIns="228600" rIns="228600" bIns="228600" anchor="t" anchorCtr="0" compatLnSpc="1"/>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000000"/>
                </a:solidFill>
                <a:uFillTx/>
                <a:latin typeface="Arial"/>
              </a:rPr>
              <a:t>The NST coordinated all these activities thanks to a well-considered preparation and </a:t>
            </a:r>
            <a:r>
              <a:rPr lang="en-US" sz="3200" b="0" i="0" u="none" strike="noStrike" kern="1200" cap="none" spc="0" baseline="0" dirty="0" smtClean="0">
                <a:solidFill>
                  <a:srgbClr val="000000"/>
                </a:solidFill>
                <a:uFillTx/>
                <a:latin typeface="Arial"/>
              </a:rPr>
              <a:t>a perfect </a:t>
            </a:r>
            <a:r>
              <a:rPr lang="en-US" sz="3200" b="0" i="0" u="none" strike="noStrike" kern="1200" cap="none" spc="0" baseline="0" dirty="0">
                <a:solidFill>
                  <a:srgbClr val="000000"/>
                </a:solidFill>
                <a:uFillTx/>
                <a:latin typeface="Arial"/>
              </a:rPr>
              <a:t>communication plan. Therefore, a special task force with staff members of several departments (catering, medical, nursing, dietetics, logistics) was formed. The activities were financially covered by the hospital and partly sponsored by some nutrition companies. On the Nutrition Day all members of the NST were present to supervise the activities.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0" i="0" u="none" strike="noStrike" kern="1200" cap="none" spc="0" baseline="0" dirty="0">
              <a:solidFill>
                <a:srgbClr val="000000"/>
              </a:solidFill>
              <a:uFillTx/>
              <a:latin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dirty="0">
              <a:solidFill>
                <a:srgbClr val="000000"/>
              </a:solidFill>
              <a:uFillTx/>
              <a:latin typeface="Arial"/>
            </a:endParaRPr>
          </a:p>
        </p:txBody>
      </p:sp>
      <p:sp>
        <p:nvSpPr>
          <p:cNvPr id="19" name="Text Box 185"/>
          <p:cNvSpPr txBox="1"/>
          <p:nvPr/>
        </p:nvSpPr>
        <p:spPr>
          <a:xfrm>
            <a:off x="26965271" y="4570408"/>
            <a:ext cx="7769227" cy="1143000"/>
          </a:xfrm>
          <a:prstGeom prst="rect">
            <a:avLst/>
          </a:prstGeom>
          <a:noFill/>
          <a:ln>
            <a:noFill/>
          </a:ln>
        </p:spPr>
        <p:txBody>
          <a:bodyPr vert="horz" wrap="none" lIns="228600" tIns="228600" rIns="228600" bIns="228600" anchor="ctr" anchorCtr="1" compatLnSpc="1"/>
          <a:lstStyle/>
          <a:p>
            <a:pPr marL="0" marR="0" lvl="0" indent="0" algn="l" defTabSz="438944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0" i="0" u="none" strike="noStrike" kern="1200" cap="none" spc="0" baseline="0">
                <a:solidFill>
                  <a:srgbClr val="000000"/>
                </a:solidFill>
                <a:uFillTx/>
                <a:latin typeface="Impact" pitchFamily="34"/>
              </a:rPr>
              <a:t>IMPLEMENTATION</a:t>
            </a:r>
          </a:p>
        </p:txBody>
      </p:sp>
      <p:sp>
        <p:nvSpPr>
          <p:cNvPr id="20" name="Text Box 187"/>
          <p:cNvSpPr txBox="1"/>
          <p:nvPr/>
        </p:nvSpPr>
        <p:spPr>
          <a:xfrm>
            <a:off x="25419204" y="25831800"/>
            <a:ext cx="7649852" cy="830997"/>
          </a:xfrm>
          <a:prstGeom prst="rect">
            <a:avLst/>
          </a:prstGeom>
          <a:noFill/>
          <a:ln>
            <a:noFill/>
          </a:ln>
        </p:spPr>
        <p:txBody>
          <a:bodyPr vert="horz" wrap="none" lIns="91440" tIns="45720" rIns="91440" bIns="45720" anchor="t" anchorCtr="1" compatLnSpc="1">
            <a:spAutoFit/>
          </a:bodyPr>
          <a:lstStyle/>
          <a:p>
            <a:pPr marL="0" marR="0" lvl="0" indent="0" algn="ctr" defTabSz="438944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Arial"/>
              </a:rPr>
              <a:t>Chart 1.</a:t>
            </a:r>
            <a:r>
              <a:rPr lang="en-US" sz="2400" b="0" i="0" u="none" strike="noStrike" kern="1200" cap="none" spc="0" baseline="0">
                <a:solidFill>
                  <a:srgbClr val="000000"/>
                </a:solidFill>
                <a:uFillTx/>
                <a:latin typeface="Arial"/>
              </a:rPr>
              <a:t> Participating wards -the green bars indicating</a:t>
            </a:r>
          </a:p>
          <a:p>
            <a:pPr marL="0" marR="0" lvl="0" indent="0" algn="ctr" defTabSz="438944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Arial"/>
              </a:rPr>
              <a:t>risk for undernourishment.</a:t>
            </a:r>
          </a:p>
        </p:txBody>
      </p:sp>
      <p:sp>
        <p:nvSpPr>
          <p:cNvPr id="21" name="Text Box 189"/>
          <p:cNvSpPr txBox="1"/>
          <p:nvPr/>
        </p:nvSpPr>
        <p:spPr>
          <a:xfrm>
            <a:off x="30099003" y="20497803"/>
            <a:ext cx="4219571" cy="830266"/>
          </a:xfrm>
          <a:prstGeom prst="rect">
            <a:avLst/>
          </a:prstGeom>
          <a:noFill/>
          <a:ln>
            <a:noFill/>
          </a:ln>
        </p:spPr>
        <p:txBody>
          <a:bodyPr vert="horz" wrap="none" lIns="91440" tIns="45720" rIns="91440" bIns="45720" anchor="t" anchorCtr="1" compatLnSpc="1">
            <a:spAutoFit/>
          </a:bodyPr>
          <a:lstStyle/>
          <a:p>
            <a:pPr marL="0" marR="0" lvl="0" indent="0" algn="ctr" defTabSz="438944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Arial"/>
              </a:rPr>
              <a:t>Figure 3.</a:t>
            </a:r>
            <a:r>
              <a:rPr lang="en-US" sz="2400" b="0" i="0" u="none" strike="noStrike" kern="1200" cap="none" spc="0" baseline="0">
                <a:solidFill>
                  <a:srgbClr val="000000"/>
                </a:solidFill>
                <a:uFillTx/>
                <a:latin typeface="Arial"/>
              </a:rPr>
              <a:t> BMI measurements</a:t>
            </a:r>
          </a:p>
          <a:p>
            <a:pPr marL="0" marR="0" lvl="0" indent="0" algn="ctr" defTabSz="438944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Arial"/>
              </a:rPr>
              <a:t>in the hospital restaurant.</a:t>
            </a:r>
          </a:p>
        </p:txBody>
      </p:sp>
      <p:pic>
        <p:nvPicPr>
          <p:cNvPr id="22" name="Picture 74"/>
          <p:cNvPicPr>
            <a:picLocks noChangeAspect="1"/>
          </p:cNvPicPr>
          <p:nvPr/>
        </p:nvPicPr>
        <p:blipFill>
          <a:blip r:embed="rId3" cstate="print"/>
          <a:srcRect l="30000" t="33913" r="30000" b="40434"/>
          <a:stretch>
            <a:fillRect/>
          </a:stretch>
        </p:blipFill>
        <p:spPr>
          <a:xfrm>
            <a:off x="990596" y="12344400"/>
            <a:ext cx="5410203" cy="3581403"/>
          </a:xfrm>
          <a:prstGeom prst="rect">
            <a:avLst/>
          </a:prstGeom>
          <a:noFill/>
          <a:ln>
            <a:noFill/>
          </a:ln>
        </p:spPr>
      </p:pic>
      <p:pic>
        <p:nvPicPr>
          <p:cNvPr id="23" name="Picture 75"/>
          <p:cNvPicPr>
            <a:picLocks noChangeAspect="1"/>
          </p:cNvPicPr>
          <p:nvPr/>
        </p:nvPicPr>
        <p:blipFill>
          <a:blip r:embed="rId4" cstate="print"/>
          <a:srcRect l="19324" t="23479" b="36969"/>
          <a:stretch>
            <a:fillRect/>
          </a:stretch>
        </p:blipFill>
        <p:spPr>
          <a:xfrm>
            <a:off x="990596" y="17297403"/>
            <a:ext cx="5413376" cy="3657600"/>
          </a:xfrm>
          <a:prstGeom prst="rect">
            <a:avLst/>
          </a:prstGeom>
          <a:noFill/>
          <a:ln>
            <a:noFill/>
          </a:ln>
        </p:spPr>
      </p:pic>
      <p:pic>
        <p:nvPicPr>
          <p:cNvPr id="24" name="Picture 76"/>
          <p:cNvPicPr>
            <a:picLocks noChangeAspect="1"/>
          </p:cNvPicPr>
          <p:nvPr/>
        </p:nvPicPr>
        <p:blipFill>
          <a:blip r:embed="rId5" cstate="print"/>
          <a:srcRect l="36316" t="31619" r="16316" b="44954"/>
          <a:stretch>
            <a:fillRect/>
          </a:stretch>
        </p:blipFill>
        <p:spPr>
          <a:xfrm>
            <a:off x="990596" y="6629400"/>
            <a:ext cx="5410203" cy="3886200"/>
          </a:xfrm>
          <a:prstGeom prst="rect">
            <a:avLst/>
          </a:prstGeom>
          <a:noFill/>
          <a:ln>
            <a:noFill/>
          </a:ln>
        </p:spPr>
      </p:pic>
      <p:pic>
        <p:nvPicPr>
          <p:cNvPr id="25" name="Afbeelding 7"/>
          <p:cNvPicPr>
            <a:picLocks noChangeAspect="1"/>
          </p:cNvPicPr>
          <p:nvPr/>
        </p:nvPicPr>
        <p:blipFill>
          <a:blip r:embed="rId6" cstate="print"/>
          <a:srcRect l="5608" t="4921" b="13815"/>
          <a:stretch>
            <a:fillRect/>
          </a:stretch>
        </p:blipFill>
        <p:spPr>
          <a:xfrm>
            <a:off x="18440403" y="16306796"/>
            <a:ext cx="4953003" cy="3886200"/>
          </a:xfrm>
          <a:prstGeom prst="rect">
            <a:avLst/>
          </a:prstGeom>
          <a:noFill/>
          <a:ln>
            <a:noFill/>
          </a:ln>
        </p:spPr>
      </p:pic>
      <p:pic>
        <p:nvPicPr>
          <p:cNvPr id="26" name="Picture 73" descr="D:\Nutritieteam\Nutrition Day in Europe\Foto's Nutrition day 2010\HPIM3434.JPG"/>
          <p:cNvPicPr>
            <a:picLocks noChangeAspect="1"/>
          </p:cNvPicPr>
          <p:nvPr/>
        </p:nvPicPr>
        <p:blipFill>
          <a:blip r:embed="rId7" cstate="print"/>
          <a:srcRect/>
          <a:stretch>
            <a:fillRect/>
          </a:stretch>
        </p:blipFill>
        <p:spPr>
          <a:xfrm>
            <a:off x="24155403" y="16306796"/>
            <a:ext cx="4800600" cy="3886200"/>
          </a:xfrm>
          <a:prstGeom prst="rect">
            <a:avLst/>
          </a:prstGeom>
          <a:noFill/>
          <a:ln>
            <a:noFill/>
          </a:ln>
        </p:spPr>
      </p:pic>
      <p:pic>
        <p:nvPicPr>
          <p:cNvPr id="27" name="Picture 74" descr="D:\Nutritieteam\Nutrition Day in Europe\Foto's nutrition day 2009\HPIM2894.JPG"/>
          <p:cNvPicPr>
            <a:picLocks noChangeAspect="1"/>
          </p:cNvPicPr>
          <p:nvPr/>
        </p:nvPicPr>
        <p:blipFill>
          <a:blip r:embed="rId8" cstate="print"/>
          <a:srcRect/>
          <a:stretch>
            <a:fillRect/>
          </a:stretch>
        </p:blipFill>
        <p:spPr>
          <a:xfrm>
            <a:off x="29946600" y="16306796"/>
            <a:ext cx="4748214" cy="3956051"/>
          </a:xfrm>
          <a:prstGeom prst="rect">
            <a:avLst/>
          </a:prstGeom>
          <a:noFill/>
          <a:ln>
            <a:noFill/>
          </a:ln>
        </p:spPr>
      </p:pic>
      <p:pic>
        <p:nvPicPr>
          <p:cNvPr id="28" name="Picture 2"/>
          <p:cNvPicPr>
            <a:picLocks noChangeAspect="1"/>
          </p:cNvPicPr>
          <p:nvPr/>
        </p:nvPicPr>
        <p:blipFill>
          <a:blip r:embed="rId9" cstate="print"/>
          <a:srcRect l="17578" t="35625" r="41406" b="23088"/>
          <a:stretch>
            <a:fillRect/>
          </a:stretch>
        </p:blipFill>
        <p:spPr>
          <a:xfrm>
            <a:off x="18440403" y="21335996"/>
            <a:ext cx="5029200" cy="4190996"/>
          </a:xfrm>
          <a:prstGeom prst="rect">
            <a:avLst/>
          </a:prstGeom>
          <a:noFill/>
          <a:ln>
            <a:noFill/>
          </a:ln>
        </p:spPr>
      </p:pic>
      <p:pic>
        <p:nvPicPr>
          <p:cNvPr id="29" name="Picture 3"/>
          <p:cNvPicPr>
            <a:picLocks noChangeAspect="1"/>
          </p:cNvPicPr>
          <p:nvPr/>
        </p:nvPicPr>
        <p:blipFill>
          <a:blip r:embed="rId10" cstate="print"/>
          <a:srcRect l="24435" t="26193" r="32587" b="19347"/>
          <a:stretch>
            <a:fillRect/>
          </a:stretch>
        </p:blipFill>
        <p:spPr>
          <a:xfrm>
            <a:off x="25603200" y="21488400"/>
            <a:ext cx="8001000" cy="4267203"/>
          </a:xfrm>
          <a:prstGeom prst="rect">
            <a:avLst/>
          </a:prstGeom>
          <a:noFill/>
          <a:ln>
            <a:noFill/>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1622</TotalTime>
  <Words>856</Words>
  <Application>Microsoft Macintosh PowerPoint</Application>
  <PresentationFormat>Custom</PresentationFormat>
  <Paragraphs>46</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Default Design</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Poster 36 x 60 - A</dc:title>
  <dc:creator>Genigraphics 800.790.4001</dc:creator>
  <dc:description>To order poster prints visit us at www.genigraphics.com</dc:description>
  <cp:lastModifiedBy>Office_2008</cp:lastModifiedBy>
  <cp:revision>61</cp:revision>
  <dcterms:created xsi:type="dcterms:W3CDTF">2012-10-31T08:43:12Z</dcterms:created>
  <dcterms:modified xsi:type="dcterms:W3CDTF">2012-10-31T08:44:27Z</dcterms:modified>
</cp:coreProperties>
</file>