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Override2.xml" ContentType="application/vnd.openxmlformats-officedocument.themeOverrid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Override3.xml" ContentType="application/vnd.openxmlformats-officedocument.themeOverrid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theme/themeOverride4.xml" ContentType="application/vnd.openxmlformats-officedocument.themeOverrid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theme/themeOverride5.xml" ContentType="application/vnd.openxmlformats-officedocument.themeOverrid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7.xml" ContentType="application/vnd.openxmlformats-officedocument.theme+xml"/>
  <Override PartName="/ppt/theme/themeOverride6.xml" ContentType="application/vnd.openxmlformats-officedocument.themeOverrid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8.xml" ContentType="application/vnd.openxmlformats-officedocument.theme+xml"/>
  <Override PartName="/ppt/theme/themeOverride7.xml" ContentType="application/vnd.openxmlformats-officedocument.themeOverrid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60" r:id="rId4"/>
    <p:sldMasterId id="2147483734" r:id="rId5"/>
    <p:sldMasterId id="2147483667" r:id="rId6"/>
    <p:sldMasterId id="2147483679" r:id="rId7"/>
    <p:sldMasterId id="2147483691" r:id="rId8"/>
    <p:sldMasterId id="2147483703" r:id="rId9"/>
    <p:sldMasterId id="2147483715" r:id="rId10"/>
    <p:sldMasterId id="2147483722" r:id="rId11"/>
  </p:sldMasterIdLst>
  <p:notesMasterIdLst>
    <p:notesMasterId r:id="rId27"/>
  </p:notesMasterIdLst>
  <p:handoutMasterIdLst>
    <p:handoutMasterId r:id="rId28"/>
  </p:handoutMasterIdLst>
  <p:sldIdLst>
    <p:sldId id="329" r:id="rId12"/>
    <p:sldId id="347" r:id="rId13"/>
    <p:sldId id="353" r:id="rId14"/>
    <p:sldId id="352" r:id="rId15"/>
    <p:sldId id="364" r:id="rId16"/>
    <p:sldId id="365" r:id="rId17"/>
    <p:sldId id="366" r:id="rId18"/>
    <p:sldId id="374" r:id="rId19"/>
    <p:sldId id="355" r:id="rId20"/>
    <p:sldId id="367" r:id="rId21"/>
    <p:sldId id="375" r:id="rId22"/>
    <p:sldId id="369" r:id="rId23"/>
    <p:sldId id="359" r:id="rId24"/>
    <p:sldId id="368" r:id="rId25"/>
    <p:sldId id="363"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EEN Ceri" initials="CG" lastIdx="7" clrIdx="0"/>
  <p:cmAuthor id="1" name="Astrid Koch" initials="AK" lastIdx="1" clrIdx="1"/>
  <p:cmAuthor id="2" name="Office_2008" initials="O"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812" autoAdjust="0"/>
  </p:normalViewPr>
  <p:slideViewPr>
    <p:cSldViewPr snapToGrid="0">
      <p:cViewPr varScale="1">
        <p:scale>
          <a:sx n="65" d="100"/>
          <a:sy n="65" d="100"/>
        </p:scale>
        <p:origin x="1284" y="4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handoutMaster" Target="handoutMasters/handoutMaster1.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notesMaster" Target="notesMasters/notesMaster1.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Hartmann" userId="9adab6d7-abba-46ca-adab-12dbe4fdc118" providerId="ADAL" clId="{EF3B9879-019C-4BDF-A510-7503E0EB07DC}"/>
    <pc:docChg chg="addMainMaster modMainMaster">
      <pc:chgData name="Catherine Hartmann" userId="9adab6d7-abba-46ca-adab-12dbe4fdc118" providerId="ADAL" clId="{EF3B9879-019C-4BDF-A510-7503E0EB07DC}" dt="2023-11-29T12:22:44.299" v="0" actId="6938"/>
      <pc:docMkLst>
        <pc:docMk/>
      </pc:docMkLst>
      <pc:sldMasterChg chg="new mod addSldLayout">
        <pc:chgData name="Catherine Hartmann" userId="9adab6d7-abba-46ca-adab-12dbe4fdc118" providerId="ADAL" clId="{EF3B9879-019C-4BDF-A510-7503E0EB07DC}" dt="2023-11-29T12:22:44.299" v="0" actId="6938"/>
        <pc:sldMasterMkLst>
          <pc:docMk/>
          <pc:sldMasterMk cId="967179951" sldId="2147483734"/>
        </pc:sldMasterMkLst>
        <pc:sldLayoutChg chg="new replId">
          <pc:chgData name="Catherine Hartmann" userId="9adab6d7-abba-46ca-adab-12dbe4fdc118" providerId="ADAL" clId="{EF3B9879-019C-4BDF-A510-7503E0EB07DC}" dt="2023-11-29T12:22:44.299" v="0" actId="6938"/>
          <pc:sldLayoutMkLst>
            <pc:docMk/>
            <pc:sldMasterMk cId="967179951" sldId="2147483734"/>
            <pc:sldLayoutMk cId="2583644134" sldId="2147483735"/>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1075296364" sldId="2147483736"/>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1705550561" sldId="2147483737"/>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1090041453" sldId="2147483738"/>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1683660232" sldId="2147483739"/>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2898727282" sldId="2147483740"/>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761942508" sldId="2147483741"/>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1988804638" sldId="2147483742"/>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2283813926" sldId="2147483743"/>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270926837" sldId="2147483744"/>
          </pc:sldLayoutMkLst>
        </pc:sldLayoutChg>
        <pc:sldLayoutChg chg="new replId">
          <pc:chgData name="Catherine Hartmann" userId="9adab6d7-abba-46ca-adab-12dbe4fdc118" providerId="ADAL" clId="{EF3B9879-019C-4BDF-A510-7503E0EB07DC}" dt="2023-11-29T12:22:44.299" v="0" actId="6938"/>
          <pc:sldLayoutMkLst>
            <pc:docMk/>
            <pc:sldMasterMk cId="967179951" sldId="2147483734"/>
            <pc:sldLayoutMk cId="3161470778" sldId="2147483745"/>
          </pc:sldLayoutMkLst>
        </pc:sldLayoutChg>
      </pc:sldMasterChg>
    </pc:docChg>
  </pc:docChgLst>
  <pc:docChgLst>
    <pc:chgData name="Catherine Hartmann" userId="9adab6d7-abba-46ca-adab-12dbe4fdc118" providerId="ADAL" clId="{10514250-39DD-46F3-9CBF-7FCA5ECF8578}"/>
    <pc:docChg chg="custSel modMainMaster">
      <pc:chgData name="Catherine Hartmann" userId="9adab6d7-abba-46ca-adab-12dbe4fdc118" providerId="ADAL" clId="{10514250-39DD-46F3-9CBF-7FCA5ECF8578}" dt="2023-11-10T09:21:56.255" v="105" actId="1076"/>
      <pc:docMkLst>
        <pc:docMk/>
      </pc:docMkLst>
      <pc:sldMasterChg chg="addSp delSp modSp mod modSldLayout">
        <pc:chgData name="Catherine Hartmann" userId="9adab6d7-abba-46ca-adab-12dbe4fdc118" providerId="ADAL" clId="{10514250-39DD-46F3-9CBF-7FCA5ECF8578}" dt="2023-11-10T09:17:28.203" v="22" actId="1076"/>
        <pc:sldMasterMkLst>
          <pc:docMk/>
          <pc:sldMasterMk cId="3143581743" sldId="2147483660"/>
        </pc:sldMasterMkLst>
        <pc:picChg chg="add mod">
          <ac:chgData name="Catherine Hartmann" userId="9adab6d7-abba-46ca-adab-12dbe4fdc118" providerId="ADAL" clId="{10514250-39DD-46F3-9CBF-7FCA5ECF8578}" dt="2023-11-10T09:17:11.917" v="15" actId="1076"/>
          <ac:picMkLst>
            <pc:docMk/>
            <pc:sldMasterMk cId="3143581743" sldId="2147483660"/>
            <ac:picMk id="3" creationId="{34B074C8-59F6-F1D7-16B8-38FFE2AEDA6A}"/>
          </ac:picMkLst>
        </pc:picChg>
        <pc:picChg chg="del">
          <ac:chgData name="Catherine Hartmann" userId="9adab6d7-abba-46ca-adab-12dbe4fdc118" providerId="ADAL" clId="{10514250-39DD-46F3-9CBF-7FCA5ECF8578}" dt="2023-11-10T09:16:52.005" v="8" actId="478"/>
          <ac:picMkLst>
            <pc:docMk/>
            <pc:sldMasterMk cId="3143581743" sldId="2147483660"/>
            <ac:picMk id="1032" creationId="{00000000-0000-0000-0000-000000000000}"/>
          </ac:picMkLst>
        </pc:picChg>
        <pc:sldLayoutChg chg="addSp delSp modSp mod">
          <pc:chgData name="Catherine Hartmann" userId="9adab6d7-abba-46ca-adab-12dbe4fdc118" providerId="ADAL" clId="{10514250-39DD-46F3-9CBF-7FCA5ECF8578}" dt="2023-11-10T09:17:28.203" v="22" actId="1076"/>
          <pc:sldLayoutMkLst>
            <pc:docMk/>
            <pc:sldMasterMk cId="3143581743" sldId="2147483660"/>
            <pc:sldLayoutMk cId="4106673859" sldId="2147483661"/>
          </pc:sldLayoutMkLst>
          <pc:picChg chg="add mod">
            <ac:chgData name="Catherine Hartmann" userId="9adab6d7-abba-46ca-adab-12dbe4fdc118" providerId="ADAL" clId="{10514250-39DD-46F3-9CBF-7FCA5ECF8578}" dt="2023-11-10T09:17:28.203" v="22" actId="1076"/>
            <ac:picMkLst>
              <pc:docMk/>
              <pc:sldMasterMk cId="3143581743" sldId="2147483660"/>
              <pc:sldLayoutMk cId="4106673859" sldId="2147483661"/>
              <ac:picMk id="3" creationId="{0B0C4A4D-CAA7-D195-0D27-4BE21388FE42}"/>
            </ac:picMkLst>
          </pc:picChg>
          <pc:picChg chg="del mod">
            <ac:chgData name="Catherine Hartmann" userId="9adab6d7-abba-46ca-adab-12dbe4fdc118" providerId="ADAL" clId="{10514250-39DD-46F3-9CBF-7FCA5ECF8578}" dt="2023-11-10T09:17:16.901" v="17" actId="478"/>
            <ac:picMkLst>
              <pc:docMk/>
              <pc:sldMasterMk cId="3143581743" sldId="2147483660"/>
              <pc:sldLayoutMk cId="4106673859" sldId="2147483661"/>
              <ac:picMk id="7" creationId="{00000000-0000-0000-0000-000000000000}"/>
            </ac:picMkLst>
          </pc:picChg>
        </pc:sldLayoutChg>
      </pc:sldMasterChg>
      <pc:sldMasterChg chg="addSp delSp modSp mod modSldLayout">
        <pc:chgData name="Catherine Hartmann" userId="9adab6d7-abba-46ca-adab-12dbe4fdc118" providerId="ADAL" clId="{10514250-39DD-46F3-9CBF-7FCA5ECF8578}" dt="2023-11-10T09:18:22.877" v="38" actId="1076"/>
        <pc:sldMasterMkLst>
          <pc:docMk/>
          <pc:sldMasterMk cId="2922343953" sldId="2147483667"/>
        </pc:sldMasterMkLst>
        <pc:picChg chg="add mod">
          <ac:chgData name="Catherine Hartmann" userId="9adab6d7-abba-46ca-adab-12dbe4fdc118" providerId="ADAL" clId="{10514250-39DD-46F3-9CBF-7FCA5ECF8578}" dt="2023-11-10T09:18:02.885" v="32" actId="1076"/>
          <ac:picMkLst>
            <pc:docMk/>
            <pc:sldMasterMk cId="2922343953" sldId="2147483667"/>
            <ac:picMk id="4" creationId="{03DB0B7D-7731-2070-4684-16D78B91CB43}"/>
          </ac:picMkLst>
        </pc:picChg>
        <pc:picChg chg="del">
          <ac:chgData name="Catherine Hartmann" userId="9adab6d7-abba-46ca-adab-12dbe4fdc118" providerId="ADAL" clId="{10514250-39DD-46F3-9CBF-7FCA5ECF8578}" dt="2023-11-10T09:17:37.198" v="23" actId="478"/>
          <ac:picMkLst>
            <pc:docMk/>
            <pc:sldMasterMk cId="2922343953" sldId="2147483667"/>
            <ac:picMk id="1032" creationId="{00000000-0000-0000-0000-000000000000}"/>
          </ac:picMkLst>
        </pc:picChg>
        <pc:sldLayoutChg chg="addSp delSp modSp mod">
          <pc:chgData name="Catherine Hartmann" userId="9adab6d7-abba-46ca-adab-12dbe4fdc118" providerId="ADAL" clId="{10514250-39DD-46F3-9CBF-7FCA5ECF8578}" dt="2023-11-10T09:18:22.877" v="38" actId="1076"/>
          <pc:sldLayoutMkLst>
            <pc:docMk/>
            <pc:sldMasterMk cId="2922343953" sldId="2147483667"/>
            <pc:sldLayoutMk cId="1116282916" sldId="2147483668"/>
          </pc:sldLayoutMkLst>
          <pc:picChg chg="add mod">
            <ac:chgData name="Catherine Hartmann" userId="9adab6d7-abba-46ca-adab-12dbe4fdc118" providerId="ADAL" clId="{10514250-39DD-46F3-9CBF-7FCA5ECF8578}" dt="2023-11-10T09:18:22.877" v="38" actId="1076"/>
            <ac:picMkLst>
              <pc:docMk/>
              <pc:sldMasterMk cId="2922343953" sldId="2147483667"/>
              <pc:sldLayoutMk cId="1116282916" sldId="2147483668"/>
              <ac:picMk id="3" creationId="{9C43F9EA-070D-28BF-B48C-73C424A1FF68}"/>
            </ac:picMkLst>
          </pc:picChg>
          <pc:picChg chg="del">
            <ac:chgData name="Catherine Hartmann" userId="9adab6d7-abba-46ca-adab-12dbe4fdc118" providerId="ADAL" clId="{10514250-39DD-46F3-9CBF-7FCA5ECF8578}" dt="2023-11-10T09:18:07.307" v="33" actId="478"/>
            <ac:picMkLst>
              <pc:docMk/>
              <pc:sldMasterMk cId="2922343953" sldId="2147483667"/>
              <pc:sldLayoutMk cId="1116282916" sldId="2147483668"/>
              <ac:picMk id="7" creationId="{00000000-0000-0000-0000-000000000000}"/>
            </ac:picMkLst>
          </pc:picChg>
        </pc:sldLayoutChg>
        <pc:sldLayoutChg chg="addSp delSp modSp mod">
          <pc:chgData name="Catherine Hartmann" userId="9adab6d7-abba-46ca-adab-12dbe4fdc118" providerId="ADAL" clId="{10514250-39DD-46F3-9CBF-7FCA5ECF8578}" dt="2023-11-10T09:15:55.573" v="7" actId="1076"/>
          <pc:sldLayoutMkLst>
            <pc:docMk/>
            <pc:sldMasterMk cId="2922343953" sldId="2147483667"/>
            <pc:sldLayoutMk cId="1138608790" sldId="2147483670"/>
          </pc:sldLayoutMkLst>
          <pc:picChg chg="del">
            <ac:chgData name="Catherine Hartmann" userId="9adab6d7-abba-46ca-adab-12dbe4fdc118" providerId="ADAL" clId="{10514250-39DD-46F3-9CBF-7FCA5ECF8578}" dt="2023-11-10T09:15:16.888" v="0" actId="478"/>
            <ac:picMkLst>
              <pc:docMk/>
              <pc:sldMasterMk cId="2922343953" sldId="2147483667"/>
              <pc:sldLayoutMk cId="1138608790" sldId="2147483670"/>
              <ac:picMk id="7" creationId="{00000000-0000-0000-0000-000000000000}"/>
            </ac:picMkLst>
          </pc:picChg>
          <pc:picChg chg="add mod">
            <ac:chgData name="Catherine Hartmann" userId="9adab6d7-abba-46ca-adab-12dbe4fdc118" providerId="ADAL" clId="{10514250-39DD-46F3-9CBF-7FCA5ECF8578}" dt="2023-11-10T09:15:55.573" v="7" actId="1076"/>
            <ac:picMkLst>
              <pc:docMk/>
              <pc:sldMasterMk cId="2922343953" sldId="2147483667"/>
              <pc:sldLayoutMk cId="1138608790" sldId="2147483670"/>
              <ac:picMk id="12" creationId="{F674B9EF-F605-46B1-4874-0A1A3413E1D4}"/>
            </ac:picMkLst>
          </pc:picChg>
        </pc:sldLayoutChg>
      </pc:sldMasterChg>
      <pc:sldMasterChg chg="addSp delSp modSp mod modSldLayout">
        <pc:chgData name="Catherine Hartmann" userId="9adab6d7-abba-46ca-adab-12dbe4fdc118" providerId="ADAL" clId="{10514250-39DD-46F3-9CBF-7FCA5ECF8578}" dt="2023-11-10T09:19:39.694" v="60" actId="1076"/>
        <pc:sldMasterMkLst>
          <pc:docMk/>
          <pc:sldMasterMk cId="2468997737" sldId="2147483679"/>
        </pc:sldMasterMkLst>
        <pc:picChg chg="add mod">
          <ac:chgData name="Catherine Hartmann" userId="9adab6d7-abba-46ca-adab-12dbe4fdc118" providerId="ADAL" clId="{10514250-39DD-46F3-9CBF-7FCA5ECF8578}" dt="2023-11-10T09:18:56.645" v="46" actId="1076"/>
          <ac:picMkLst>
            <pc:docMk/>
            <pc:sldMasterMk cId="2468997737" sldId="2147483679"/>
            <ac:picMk id="4" creationId="{51BA4E2D-09EF-A3E5-4F04-75332B55D643}"/>
          </ac:picMkLst>
        </pc:picChg>
        <pc:picChg chg="del">
          <ac:chgData name="Catherine Hartmann" userId="9adab6d7-abba-46ca-adab-12dbe4fdc118" providerId="ADAL" clId="{10514250-39DD-46F3-9CBF-7FCA5ECF8578}" dt="2023-11-10T09:18:36.906" v="39" actId="478"/>
          <ac:picMkLst>
            <pc:docMk/>
            <pc:sldMasterMk cId="2468997737" sldId="2147483679"/>
            <ac:picMk id="1032" creationId="{00000000-0000-0000-0000-000000000000}"/>
          </ac:picMkLst>
        </pc:picChg>
        <pc:sldLayoutChg chg="addSp delSp modSp mod">
          <pc:chgData name="Catherine Hartmann" userId="9adab6d7-abba-46ca-adab-12dbe4fdc118" providerId="ADAL" clId="{10514250-39DD-46F3-9CBF-7FCA5ECF8578}" dt="2023-11-10T09:19:16.229" v="52" actId="1076"/>
          <pc:sldLayoutMkLst>
            <pc:docMk/>
            <pc:sldMasterMk cId="2468997737" sldId="2147483679"/>
            <pc:sldLayoutMk cId="516431331" sldId="2147483680"/>
          </pc:sldLayoutMkLst>
          <pc:picChg chg="add mod">
            <ac:chgData name="Catherine Hartmann" userId="9adab6d7-abba-46ca-adab-12dbe4fdc118" providerId="ADAL" clId="{10514250-39DD-46F3-9CBF-7FCA5ECF8578}" dt="2023-11-10T09:19:16.229" v="52" actId="1076"/>
            <ac:picMkLst>
              <pc:docMk/>
              <pc:sldMasterMk cId="2468997737" sldId="2147483679"/>
              <pc:sldLayoutMk cId="516431331" sldId="2147483680"/>
              <ac:picMk id="3" creationId="{AED31F42-C514-F9FB-C368-8594118DA0B4}"/>
            </ac:picMkLst>
          </pc:picChg>
          <pc:picChg chg="del">
            <ac:chgData name="Catherine Hartmann" userId="9adab6d7-abba-46ca-adab-12dbe4fdc118" providerId="ADAL" clId="{10514250-39DD-46F3-9CBF-7FCA5ECF8578}" dt="2023-11-10T09:19:02.083" v="47" actId="478"/>
            <ac:picMkLst>
              <pc:docMk/>
              <pc:sldMasterMk cId="2468997737" sldId="2147483679"/>
              <pc:sldLayoutMk cId="516431331" sldId="2147483680"/>
              <ac:picMk id="7" creationId="{00000000-0000-0000-0000-000000000000}"/>
            </ac:picMkLst>
          </pc:picChg>
        </pc:sldLayoutChg>
        <pc:sldLayoutChg chg="addSp delSp modSp mod">
          <pc:chgData name="Catherine Hartmann" userId="9adab6d7-abba-46ca-adab-12dbe4fdc118" providerId="ADAL" clId="{10514250-39DD-46F3-9CBF-7FCA5ECF8578}" dt="2023-11-10T09:19:39.694" v="60" actId="1076"/>
          <pc:sldLayoutMkLst>
            <pc:docMk/>
            <pc:sldMasterMk cId="2468997737" sldId="2147483679"/>
            <pc:sldLayoutMk cId="2506697015" sldId="2147483682"/>
          </pc:sldLayoutMkLst>
          <pc:picChg chg="del">
            <ac:chgData name="Catherine Hartmann" userId="9adab6d7-abba-46ca-adab-12dbe4fdc118" providerId="ADAL" clId="{10514250-39DD-46F3-9CBF-7FCA5ECF8578}" dt="2023-11-10T09:19:22.317" v="53" actId="478"/>
            <ac:picMkLst>
              <pc:docMk/>
              <pc:sldMasterMk cId="2468997737" sldId="2147483679"/>
              <pc:sldLayoutMk cId="2506697015" sldId="2147483682"/>
              <ac:picMk id="7" creationId="{00000000-0000-0000-0000-000000000000}"/>
            </ac:picMkLst>
          </pc:picChg>
          <pc:picChg chg="add mod">
            <ac:chgData name="Catherine Hartmann" userId="9adab6d7-abba-46ca-adab-12dbe4fdc118" providerId="ADAL" clId="{10514250-39DD-46F3-9CBF-7FCA5ECF8578}" dt="2023-11-10T09:19:39.694" v="60" actId="1076"/>
            <ac:picMkLst>
              <pc:docMk/>
              <pc:sldMasterMk cId="2468997737" sldId="2147483679"/>
              <pc:sldLayoutMk cId="2506697015" sldId="2147483682"/>
              <ac:picMk id="12" creationId="{BA2EE6AA-733B-FE79-D555-A8C4BE9BC10F}"/>
            </ac:picMkLst>
          </pc:picChg>
        </pc:sldLayoutChg>
      </pc:sldMasterChg>
      <pc:sldMasterChg chg="addSp delSp modSp mod modSldLayout">
        <pc:chgData name="Catherine Hartmann" userId="9adab6d7-abba-46ca-adab-12dbe4fdc118" providerId="ADAL" clId="{10514250-39DD-46F3-9CBF-7FCA5ECF8578}" dt="2023-11-10T09:21:07.604" v="89" actId="1076"/>
        <pc:sldMasterMkLst>
          <pc:docMk/>
          <pc:sldMasterMk cId="696361759" sldId="2147483691"/>
        </pc:sldMasterMkLst>
        <pc:picChg chg="add mod">
          <ac:chgData name="Catherine Hartmann" userId="9adab6d7-abba-46ca-adab-12dbe4fdc118" providerId="ADAL" clId="{10514250-39DD-46F3-9CBF-7FCA5ECF8578}" dt="2023-11-10T09:20:17.156" v="71" actId="1076"/>
          <ac:picMkLst>
            <pc:docMk/>
            <pc:sldMasterMk cId="696361759" sldId="2147483691"/>
            <ac:picMk id="4" creationId="{2E3C32C5-9374-A06C-E271-0312054F77C3}"/>
          </ac:picMkLst>
        </pc:picChg>
        <pc:picChg chg="del">
          <ac:chgData name="Catherine Hartmann" userId="9adab6d7-abba-46ca-adab-12dbe4fdc118" providerId="ADAL" clId="{10514250-39DD-46F3-9CBF-7FCA5ECF8578}" dt="2023-11-10T09:19:51.441" v="61" actId="478"/>
          <ac:picMkLst>
            <pc:docMk/>
            <pc:sldMasterMk cId="696361759" sldId="2147483691"/>
            <ac:picMk id="1032" creationId="{00000000-0000-0000-0000-000000000000}"/>
          </ac:picMkLst>
        </pc:picChg>
        <pc:sldLayoutChg chg="addSp delSp modSp mod">
          <pc:chgData name="Catherine Hartmann" userId="9adab6d7-abba-46ca-adab-12dbe4fdc118" providerId="ADAL" clId="{10514250-39DD-46F3-9CBF-7FCA5ECF8578}" dt="2023-11-10T09:20:37.459" v="79" actId="1076"/>
          <pc:sldLayoutMkLst>
            <pc:docMk/>
            <pc:sldMasterMk cId="696361759" sldId="2147483691"/>
            <pc:sldLayoutMk cId="2846823227" sldId="2147483692"/>
          </pc:sldLayoutMkLst>
          <pc:picChg chg="add mod">
            <ac:chgData name="Catherine Hartmann" userId="9adab6d7-abba-46ca-adab-12dbe4fdc118" providerId="ADAL" clId="{10514250-39DD-46F3-9CBF-7FCA5ECF8578}" dt="2023-11-10T09:20:37.459" v="79" actId="1076"/>
            <ac:picMkLst>
              <pc:docMk/>
              <pc:sldMasterMk cId="696361759" sldId="2147483691"/>
              <pc:sldLayoutMk cId="2846823227" sldId="2147483692"/>
              <ac:picMk id="3" creationId="{FD974078-CC11-9EA9-0470-310ADCCFAB85}"/>
            </ac:picMkLst>
          </pc:picChg>
          <pc:picChg chg="del">
            <ac:chgData name="Catherine Hartmann" userId="9adab6d7-abba-46ca-adab-12dbe4fdc118" providerId="ADAL" clId="{10514250-39DD-46F3-9CBF-7FCA5ECF8578}" dt="2023-11-10T09:20:21.689" v="72" actId="478"/>
            <ac:picMkLst>
              <pc:docMk/>
              <pc:sldMasterMk cId="696361759" sldId="2147483691"/>
              <pc:sldLayoutMk cId="2846823227" sldId="2147483692"/>
              <ac:picMk id="7" creationId="{00000000-0000-0000-0000-000000000000}"/>
            </ac:picMkLst>
          </pc:picChg>
        </pc:sldLayoutChg>
        <pc:sldLayoutChg chg="addSp delSp modSp mod">
          <pc:chgData name="Catherine Hartmann" userId="9adab6d7-abba-46ca-adab-12dbe4fdc118" providerId="ADAL" clId="{10514250-39DD-46F3-9CBF-7FCA5ECF8578}" dt="2023-11-10T09:21:07.604" v="89" actId="1076"/>
          <pc:sldLayoutMkLst>
            <pc:docMk/>
            <pc:sldMasterMk cId="696361759" sldId="2147483691"/>
            <pc:sldLayoutMk cId="3746498576" sldId="2147483694"/>
          </pc:sldLayoutMkLst>
          <pc:picChg chg="del">
            <ac:chgData name="Catherine Hartmann" userId="9adab6d7-abba-46ca-adab-12dbe4fdc118" providerId="ADAL" clId="{10514250-39DD-46F3-9CBF-7FCA5ECF8578}" dt="2023-11-10T09:20:44.442" v="80" actId="478"/>
            <ac:picMkLst>
              <pc:docMk/>
              <pc:sldMasterMk cId="696361759" sldId="2147483691"/>
              <pc:sldLayoutMk cId="3746498576" sldId="2147483694"/>
              <ac:picMk id="7" creationId="{00000000-0000-0000-0000-000000000000}"/>
            </ac:picMkLst>
          </pc:picChg>
          <pc:picChg chg="add mod">
            <ac:chgData name="Catherine Hartmann" userId="9adab6d7-abba-46ca-adab-12dbe4fdc118" providerId="ADAL" clId="{10514250-39DD-46F3-9CBF-7FCA5ECF8578}" dt="2023-11-10T09:21:07.604" v="89" actId="1076"/>
            <ac:picMkLst>
              <pc:docMk/>
              <pc:sldMasterMk cId="696361759" sldId="2147483691"/>
              <pc:sldLayoutMk cId="3746498576" sldId="2147483694"/>
              <ac:picMk id="12" creationId="{FBF9CAC0-DDA2-E39E-E8D2-425E47247401}"/>
            </ac:picMkLst>
          </pc:picChg>
        </pc:sldLayoutChg>
      </pc:sldMasterChg>
      <pc:sldMasterChg chg="addSp delSp modSp mod modSldLayout">
        <pc:chgData name="Catherine Hartmann" userId="9adab6d7-abba-46ca-adab-12dbe4fdc118" providerId="ADAL" clId="{10514250-39DD-46F3-9CBF-7FCA5ECF8578}" dt="2023-11-10T09:21:56.255" v="105" actId="1076"/>
        <pc:sldMasterMkLst>
          <pc:docMk/>
          <pc:sldMasterMk cId="2262081618" sldId="2147483703"/>
        </pc:sldMasterMkLst>
        <pc:picChg chg="add mod">
          <ac:chgData name="Catherine Hartmann" userId="9adab6d7-abba-46ca-adab-12dbe4fdc118" providerId="ADAL" clId="{10514250-39DD-46F3-9CBF-7FCA5ECF8578}" dt="2023-11-10T09:21:40.285" v="99" actId="1076"/>
          <ac:picMkLst>
            <pc:docMk/>
            <pc:sldMasterMk cId="2262081618" sldId="2147483703"/>
            <ac:picMk id="4" creationId="{70C14EC5-6DBF-DD2B-3879-87F1D27B8351}"/>
          </ac:picMkLst>
        </pc:picChg>
        <pc:picChg chg="del">
          <ac:chgData name="Catherine Hartmann" userId="9adab6d7-abba-46ca-adab-12dbe4fdc118" providerId="ADAL" clId="{10514250-39DD-46F3-9CBF-7FCA5ECF8578}" dt="2023-11-10T09:21:18.643" v="90" actId="478"/>
          <ac:picMkLst>
            <pc:docMk/>
            <pc:sldMasterMk cId="2262081618" sldId="2147483703"/>
            <ac:picMk id="1032" creationId="{00000000-0000-0000-0000-000000000000}"/>
          </ac:picMkLst>
        </pc:picChg>
        <pc:sldLayoutChg chg="addSp delSp modSp mod">
          <pc:chgData name="Catherine Hartmann" userId="9adab6d7-abba-46ca-adab-12dbe4fdc118" providerId="ADAL" clId="{10514250-39DD-46F3-9CBF-7FCA5ECF8578}" dt="2023-11-10T09:21:56.255" v="105" actId="1076"/>
          <pc:sldLayoutMkLst>
            <pc:docMk/>
            <pc:sldMasterMk cId="2262081618" sldId="2147483703"/>
            <pc:sldLayoutMk cId="4045436252" sldId="2147483704"/>
          </pc:sldLayoutMkLst>
          <pc:picChg chg="add mod">
            <ac:chgData name="Catherine Hartmann" userId="9adab6d7-abba-46ca-adab-12dbe4fdc118" providerId="ADAL" clId="{10514250-39DD-46F3-9CBF-7FCA5ECF8578}" dt="2023-11-10T09:21:56.255" v="105" actId="1076"/>
            <ac:picMkLst>
              <pc:docMk/>
              <pc:sldMasterMk cId="2262081618" sldId="2147483703"/>
              <pc:sldLayoutMk cId="4045436252" sldId="2147483704"/>
              <ac:picMk id="3" creationId="{DCD67E56-C543-3469-14BA-CA71359B61F3}"/>
            </ac:picMkLst>
          </pc:picChg>
          <pc:picChg chg="del">
            <ac:chgData name="Catherine Hartmann" userId="9adab6d7-abba-46ca-adab-12dbe4fdc118" providerId="ADAL" clId="{10514250-39DD-46F3-9CBF-7FCA5ECF8578}" dt="2023-11-10T09:21:43.931" v="100" actId="478"/>
            <ac:picMkLst>
              <pc:docMk/>
              <pc:sldMasterMk cId="2262081618" sldId="2147483703"/>
              <pc:sldLayoutMk cId="4045436252" sldId="2147483704"/>
              <ac:picMk id="7" creationId="{00000000-0000-0000-0000-000000000000}"/>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321" tIns="45661" rIns="91321" bIns="45661" rtlCol="0"/>
          <a:lstStyle>
            <a:lvl1pPr algn="r">
              <a:defRPr sz="1200"/>
            </a:lvl1pPr>
          </a:lstStyle>
          <a:p>
            <a:fld id="{65E22E5B-4BF2-49EE-BFD3-2464FDDD1561}" type="datetimeFigureOut">
              <a:rPr lang="en-GB" smtClean="0"/>
              <a:pPr/>
              <a:t>29/11/2023</a:t>
            </a:fld>
            <a:endParaRPr lang="en-GB"/>
          </a:p>
        </p:txBody>
      </p:sp>
      <p:sp>
        <p:nvSpPr>
          <p:cNvPr id="4" name="Footer Placeholder 3"/>
          <p:cNvSpPr>
            <a:spLocks noGrp="1"/>
          </p:cNvSpPr>
          <p:nvPr>
            <p:ph type="ftr" sz="quarter" idx="2"/>
          </p:nvPr>
        </p:nvSpPr>
        <p:spPr>
          <a:xfrm>
            <a:off x="1" y="9428584"/>
            <a:ext cx="2945659" cy="496332"/>
          </a:xfrm>
          <a:prstGeom prst="rect">
            <a:avLst/>
          </a:prstGeom>
        </p:spPr>
        <p:txBody>
          <a:bodyPr vert="horz" lIns="91321" tIns="45661" rIns="91321" bIns="45661"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321" tIns="45661" rIns="91321" bIns="45661" rtlCol="0" anchor="b"/>
          <a:lstStyle>
            <a:lvl1pPr algn="r">
              <a:defRPr sz="1200"/>
            </a:lvl1pPr>
          </a:lstStyle>
          <a:p>
            <a:fld id="{FA5469AB-0FBF-4DB1-BB4E-757BCE5948B4}" type="slidenum">
              <a:rPr lang="en-GB" smtClean="0"/>
              <a:pPr/>
              <a:t>‹N°›</a:t>
            </a:fld>
            <a:endParaRPr lang="en-GB"/>
          </a:p>
        </p:txBody>
      </p:sp>
    </p:spTree>
    <p:extLst>
      <p:ext uri="{BB962C8B-B14F-4D97-AF65-F5344CB8AC3E}">
        <p14:creationId xmlns:p14="http://schemas.microsoft.com/office/powerpoint/2010/main" val="22855734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321" tIns="45661" rIns="91321" bIns="45661" rtlCol="0"/>
          <a:lstStyle>
            <a:lvl1pPr algn="r">
              <a:defRPr sz="1200"/>
            </a:lvl1pPr>
          </a:lstStyle>
          <a:p>
            <a:fld id="{5044D00F-8D46-AF4F-977E-D3C4C8F02441}" type="datetimeFigureOut">
              <a:rPr lang="en-US" smtClean="0"/>
              <a:pPr/>
              <a:t>11/29/2023</a:t>
            </a:fld>
            <a:endParaRPr lang="en-US"/>
          </a:p>
        </p:txBody>
      </p:sp>
      <p:sp>
        <p:nvSpPr>
          <p:cNvPr id="4" name="Slide Image Placeholder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21" tIns="45661" rIns="91321" bIns="45661"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321" tIns="45661" rIns="91321" bIns="45661" rtlCol="0">
            <a:normAutofit/>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6" name="Footer Placeholder 5"/>
          <p:cNvSpPr>
            <a:spLocks noGrp="1"/>
          </p:cNvSpPr>
          <p:nvPr>
            <p:ph type="ftr" sz="quarter" idx="4"/>
          </p:nvPr>
        </p:nvSpPr>
        <p:spPr>
          <a:xfrm>
            <a:off x="1" y="9428584"/>
            <a:ext cx="2945659" cy="496332"/>
          </a:xfrm>
          <a:prstGeom prst="rect">
            <a:avLst/>
          </a:prstGeom>
        </p:spPr>
        <p:txBody>
          <a:bodyPr vert="horz" lIns="91321" tIns="45661" rIns="91321" bIns="45661"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321" tIns="45661" rIns="91321" bIns="45661" rtlCol="0" anchor="b"/>
          <a:lstStyle>
            <a:lvl1pPr algn="r">
              <a:defRPr sz="1200"/>
            </a:lvl1pPr>
          </a:lstStyle>
          <a:p>
            <a:fld id="{85F57FE1-965E-5D49-8B3D-0F69C1AB1251}" type="slidenum">
              <a:rPr lang="en-US" smtClean="0"/>
              <a:pPr/>
              <a:t>‹N°›</a:t>
            </a:fld>
            <a:endParaRPr lang="en-US"/>
          </a:p>
        </p:txBody>
      </p:sp>
    </p:spTree>
    <p:extLst>
      <p:ext uri="{BB962C8B-B14F-4D97-AF65-F5344CB8AC3E}">
        <p14:creationId xmlns:p14="http://schemas.microsoft.com/office/powerpoint/2010/main" val="36819242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85F57FE1-965E-5D49-8B3D-0F69C1AB1251}" type="slidenum">
              <a:rPr lang="en-US" smtClean="0"/>
              <a:pPr/>
              <a:t>3</a:t>
            </a:fld>
            <a:endParaRPr lang="en-US"/>
          </a:p>
        </p:txBody>
      </p:sp>
    </p:spTree>
    <p:extLst>
      <p:ext uri="{BB962C8B-B14F-4D97-AF65-F5344CB8AC3E}">
        <p14:creationId xmlns:p14="http://schemas.microsoft.com/office/powerpoint/2010/main" val="1306855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F57FE1-965E-5D49-8B3D-0F69C1AB1251}" type="slidenum">
              <a:rPr lang="en-US" smtClean="0"/>
              <a:pPr/>
              <a:t>14</a:t>
            </a:fld>
            <a:endParaRPr lang="en-US"/>
          </a:p>
        </p:txBody>
      </p:sp>
    </p:spTree>
    <p:extLst>
      <p:ext uri="{BB962C8B-B14F-4D97-AF65-F5344CB8AC3E}">
        <p14:creationId xmlns:p14="http://schemas.microsoft.com/office/powerpoint/2010/main" val="3784909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a:t>Measuring and documenting of progress, achievements, and results. </a:t>
            </a:r>
          </a:p>
          <a:p>
            <a:r>
              <a:rPr lang="en-US"/>
              <a:t>The main goals of monitoring are </a:t>
            </a:r>
            <a:r>
              <a:rPr lang="en-US" b="1"/>
              <a:t>to collect data </a:t>
            </a:r>
            <a:r>
              <a:rPr lang="en-US"/>
              <a:t>to be able to learn from past experiences to improve present or future actions, </a:t>
            </a:r>
            <a:r>
              <a:rPr lang="en-US" b="1"/>
              <a:t>to have accountability </a:t>
            </a:r>
            <a:r>
              <a:rPr lang="en-US"/>
              <a:t>for the resource used, to be able to decide what works and what does not for the future development of the project and to be able to promote functioning approaches further.</a:t>
            </a:r>
            <a:endParaRPr lang="fr-BE"/>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15</a:t>
            </a:fld>
            <a:endParaRPr lang="en-US"/>
          </a:p>
        </p:txBody>
      </p:sp>
    </p:spTree>
    <p:extLst>
      <p:ext uri="{BB962C8B-B14F-4D97-AF65-F5344CB8AC3E}">
        <p14:creationId xmlns:p14="http://schemas.microsoft.com/office/powerpoint/2010/main" val="1515903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sz="1800">
                <a:effectLst/>
                <a:latin typeface="Calibri" panose="020F0502020204030204" pitchFamily="34" charset="0"/>
                <a:ea typeface="Cambria" panose="02040503050406030204" pitchFamily="18" charset="0"/>
              </a:rPr>
              <a:t>Short</a:t>
            </a:r>
            <a:endParaRPr lang="fr-BE" sz="1800">
              <a:effectLst/>
              <a:latin typeface="Times New Roman" panose="02020603050405020304" pitchFamily="18" charset="0"/>
              <a:ea typeface="Times New Roman" panose="02020603050405020304" pitchFamily="18" charset="0"/>
            </a:endParaRPr>
          </a:p>
          <a:p>
            <a:r>
              <a:rPr lang="en-GB" sz="1800">
                <a:effectLst/>
                <a:latin typeface="Calibri" panose="020F0502020204030204" pitchFamily="34" charset="0"/>
                <a:ea typeface="Cambria" panose="02040503050406030204" pitchFamily="18" charset="0"/>
              </a:rPr>
              <a:t>To be written after all the rest has been drafted</a:t>
            </a:r>
            <a:endParaRPr lang="fr-BE"/>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5</a:t>
            </a:fld>
            <a:endParaRPr lang="en-US"/>
          </a:p>
        </p:txBody>
      </p:sp>
    </p:spTree>
    <p:extLst>
      <p:ext uri="{BB962C8B-B14F-4D97-AF65-F5344CB8AC3E}">
        <p14:creationId xmlns:p14="http://schemas.microsoft.com/office/powerpoint/2010/main" val="768316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6</a:t>
            </a:fld>
            <a:endParaRPr lang="en-US"/>
          </a:p>
        </p:txBody>
      </p:sp>
    </p:spTree>
    <p:extLst>
      <p:ext uri="{BB962C8B-B14F-4D97-AF65-F5344CB8AC3E}">
        <p14:creationId xmlns:p14="http://schemas.microsoft.com/office/powerpoint/2010/main" val="3529692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7</a:t>
            </a:fld>
            <a:endParaRPr lang="en-US"/>
          </a:p>
        </p:txBody>
      </p:sp>
    </p:spTree>
    <p:extLst>
      <p:ext uri="{BB962C8B-B14F-4D97-AF65-F5344CB8AC3E}">
        <p14:creationId xmlns:p14="http://schemas.microsoft.com/office/powerpoint/2010/main" val="126213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pPr>
              <a:tabLst>
                <a:tab pos="457200" algn="l"/>
              </a:tabLst>
            </a:pPr>
            <a:r>
              <a:rPr lang="en-GB" sz="1800">
                <a:effectLst/>
                <a:latin typeface="Calibri" panose="020F0502020204030204" pitchFamily="34" charset="0"/>
                <a:ea typeface="Cambria" panose="02040503050406030204" pitchFamily="18" charset="0"/>
              </a:rPr>
              <a:t>To convince MNI, a need statement should:</a:t>
            </a:r>
            <a:endParaRPr lang="fr-BE"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concern people</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be concrete and demonstrated</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be solvable</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arise from a demand</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be an emergency or priority</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tabLst>
                <a:tab pos="457200" algn="l"/>
              </a:tabLst>
            </a:pPr>
            <a:r>
              <a:rPr lang="en-GB" sz="1800">
                <a:effectLst/>
                <a:latin typeface="Calibri" panose="020F0502020204030204" pitchFamily="34" charset="0"/>
                <a:ea typeface="Cambria" panose="02040503050406030204" pitchFamily="18" charset="0"/>
              </a:rPr>
              <a:t>You should be able to paint a picture of the situation and explain why there is a need.</a:t>
            </a:r>
            <a:endParaRPr lang="fr-BE" sz="1800">
              <a:effectLst/>
              <a:latin typeface="Times New Roman" panose="02020603050405020304" pitchFamily="18" charset="0"/>
              <a:ea typeface="Times New Roman" panose="02020603050405020304" pitchFamily="18" charset="0"/>
            </a:endParaRPr>
          </a:p>
          <a:p>
            <a:pPr>
              <a:tabLst>
                <a:tab pos="457200" algn="l"/>
              </a:tabLst>
            </a:pPr>
            <a:r>
              <a:rPr lang="en-GB" sz="1800">
                <a:effectLst/>
                <a:latin typeface="Calibri" panose="020F0502020204030204" pitchFamily="34" charset="0"/>
                <a:ea typeface="Cambria" panose="02040503050406030204" pitchFamily="18" charset="0"/>
              </a:rPr>
              <a:t>Focus may be on condition in the lives of the </a:t>
            </a:r>
            <a:r>
              <a:rPr lang="en-GB" sz="1800" i="1">
                <a:effectLst/>
                <a:latin typeface="Calibri" panose="020F0502020204030204" pitchFamily="34" charset="0"/>
                <a:ea typeface="Cambria" panose="02040503050406030204" pitchFamily="18" charset="0"/>
              </a:rPr>
              <a:t>people</a:t>
            </a:r>
            <a:r>
              <a:rPr lang="en-GB" sz="1800">
                <a:effectLst/>
                <a:latin typeface="Calibri" panose="020F0502020204030204" pitchFamily="34" charset="0"/>
                <a:ea typeface="Cambria" panose="02040503050406030204" pitchFamily="18" charset="0"/>
              </a:rPr>
              <a:t> that needs to change or on a </a:t>
            </a:r>
            <a:r>
              <a:rPr lang="en-GB" sz="1800" i="1">
                <a:effectLst/>
                <a:latin typeface="Calibri" panose="020F0502020204030204" pitchFamily="34" charset="0"/>
                <a:ea typeface="Cambria" panose="02040503050406030204" pitchFamily="18" charset="0"/>
              </a:rPr>
              <a:t>situation</a:t>
            </a:r>
            <a:endParaRPr lang="fr-BE" sz="1800">
              <a:effectLst/>
              <a:latin typeface="Times New Roman" panose="02020603050405020304" pitchFamily="18" charset="0"/>
              <a:ea typeface="Times New Roman" panose="02020603050405020304" pitchFamily="18" charset="0"/>
            </a:endParaRPr>
          </a:p>
          <a:p>
            <a:pPr>
              <a:tabLst>
                <a:tab pos="457200" algn="l"/>
              </a:tabLst>
            </a:pPr>
            <a:r>
              <a:rPr lang="en-GB" sz="1800">
                <a:effectLst/>
                <a:latin typeface="Calibri" panose="020F0502020204030204" pitchFamily="34" charset="0"/>
                <a:ea typeface="Cambria" panose="02040503050406030204" pitchFamily="18" charset="0"/>
              </a:rPr>
              <a:t>Describes:</a:t>
            </a:r>
            <a:endParaRPr lang="fr-BE"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The scope and magnitude of the problem</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Effects of the problem, how it affects people?</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800">
                <a:effectLst/>
                <a:latin typeface="Calibri" panose="020F0502020204030204" pitchFamily="34" charset="0"/>
                <a:ea typeface="Cambria" panose="02040503050406030204" pitchFamily="18" charset="0"/>
                <a:cs typeface="Times New Roman" panose="02020603050405020304" pitchFamily="18" charset="0"/>
              </a:rPr>
              <a:t>Why it has to be addressed, now and not later</a:t>
            </a:r>
            <a:endParaRPr lang="fr-BE"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tabLst>
                <a:tab pos="457200" algn="l"/>
              </a:tabLst>
            </a:pPr>
            <a:r>
              <a:rPr lang="en-IE" sz="1800">
                <a:effectLst/>
                <a:latin typeface="Calibri" panose="020F0502020204030204" pitchFamily="34" charset="0"/>
                <a:ea typeface="Cambria" panose="02040503050406030204" pitchFamily="18" charset="0"/>
              </a:rPr>
              <a:t> </a:t>
            </a:r>
            <a:endParaRPr lang="fr-BE" sz="1800">
              <a:effectLst/>
              <a:latin typeface="Times New Roman" panose="02020603050405020304" pitchFamily="18" charset="0"/>
              <a:ea typeface="Times New Roman" panose="02020603050405020304" pitchFamily="18" charset="0"/>
            </a:endParaRPr>
          </a:p>
          <a:p>
            <a:endParaRPr lang="fr-BE"/>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8</a:t>
            </a:fld>
            <a:endParaRPr lang="en-US"/>
          </a:p>
        </p:txBody>
      </p:sp>
    </p:spTree>
    <p:extLst>
      <p:ext uri="{BB962C8B-B14F-4D97-AF65-F5344CB8AC3E}">
        <p14:creationId xmlns:p14="http://schemas.microsoft.com/office/powerpoint/2010/main" val="2356431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9</a:t>
            </a:fld>
            <a:endParaRPr lang="en-US"/>
          </a:p>
        </p:txBody>
      </p:sp>
    </p:spTree>
    <p:extLst>
      <p:ext uri="{BB962C8B-B14F-4D97-AF65-F5344CB8AC3E}">
        <p14:creationId xmlns:p14="http://schemas.microsoft.com/office/powerpoint/2010/main" val="3191143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a:bodyPr>
          <a:lstStyle/>
          <a:p>
            <a:r>
              <a:rPr lang="fr-BE" b="1"/>
              <a:t>SMART:</a:t>
            </a:r>
          </a:p>
          <a:p>
            <a:r>
              <a:rPr lang="en-US" b="1"/>
              <a:t>S</a:t>
            </a:r>
            <a:r>
              <a:rPr lang="en-US"/>
              <a:t>pecific: Define your objectives clearly, in detail, leaving no room for misinterpretation. Think of the five w’s (who, what, when, where, and why). </a:t>
            </a:r>
          </a:p>
          <a:p>
            <a:r>
              <a:rPr lang="en-US" b="1"/>
              <a:t>M</a:t>
            </a:r>
            <a:r>
              <a:rPr lang="en-US"/>
              <a:t>easurable: State the measures and performance specifications you’ll use to determine whether you’ve met your objectives.  </a:t>
            </a:r>
          </a:p>
          <a:p>
            <a:r>
              <a:rPr lang="en-US" b="1"/>
              <a:t>A</a:t>
            </a:r>
            <a:r>
              <a:rPr lang="en-US"/>
              <a:t>chievable or Attainable: Choose objectives that the team has a reasonable expectation of successfully completing. </a:t>
            </a:r>
          </a:p>
          <a:p>
            <a:r>
              <a:rPr lang="en-US" b="1"/>
              <a:t>R</a:t>
            </a:r>
            <a:r>
              <a:rPr lang="en-US"/>
              <a:t>ealistic: Set objectives the project team believes it can achieve. Relevant objectives align with group or company goals.</a:t>
            </a:r>
          </a:p>
          <a:p>
            <a:r>
              <a:rPr lang="en-US" b="1"/>
              <a:t>T</a:t>
            </a:r>
            <a:r>
              <a:rPr lang="en-US"/>
              <a:t>ime-bound: Include the date or specific period by which you’ll achieve the objectives</a:t>
            </a:r>
          </a:p>
          <a:p>
            <a:endParaRPr lang="en-US"/>
          </a:p>
          <a:p>
            <a:r>
              <a:rPr lang="en-US"/>
              <a:t>Example:</a:t>
            </a:r>
          </a:p>
          <a:p>
            <a:r>
              <a:rPr lang="en-US" i="1"/>
              <a:t>To promote better communication and alleviate employee concerns, I will schedule weekly check-ins on current projects for one month to ensure we’re working within the schedule and budget constraints.</a:t>
            </a:r>
          </a:p>
          <a:p>
            <a:r>
              <a:rPr lang="en-US"/>
              <a:t>S: The goal is to improve transparency and communication between upper management and employees by acting as a middle ground via weekly meetings.</a:t>
            </a:r>
          </a:p>
          <a:p>
            <a:r>
              <a:rPr lang="en-US"/>
              <a:t>M: The measurable steps include the number of meetings per month, how many points on the current project checklist are completed between meetings, and overall team satisfaction by using strategies like anonymous polling.</a:t>
            </a:r>
          </a:p>
          <a:p>
            <a:r>
              <a:rPr lang="en-US"/>
              <a:t>A: It’s pretty simple to create meaningful reports and schedule a meeting once every week to update the project’s progress.</a:t>
            </a:r>
          </a:p>
          <a:p>
            <a:r>
              <a:rPr lang="en-US"/>
              <a:t>R: Over time, this communication ensures transparency and makes later projects easier to manage, especially if they are related or similar to projects already completed within this framework.</a:t>
            </a:r>
          </a:p>
          <a:p>
            <a:r>
              <a:rPr lang="en-US"/>
              <a:t>T: This can be an ongoing task with a minimum period of one month.</a:t>
            </a:r>
          </a:p>
        </p:txBody>
      </p:sp>
      <p:sp>
        <p:nvSpPr>
          <p:cNvPr id="4" name="Espace réservé du numéro de diapositive 3"/>
          <p:cNvSpPr>
            <a:spLocks noGrp="1"/>
          </p:cNvSpPr>
          <p:nvPr>
            <p:ph type="sldNum" sz="quarter" idx="5"/>
          </p:nvPr>
        </p:nvSpPr>
        <p:spPr/>
        <p:txBody>
          <a:bodyPr/>
          <a:lstStyle/>
          <a:p>
            <a:fld id="{85F57FE1-965E-5D49-8B3D-0F69C1AB1251}" type="slidenum">
              <a:rPr lang="en-US" smtClean="0"/>
              <a:pPr/>
              <a:t>10</a:t>
            </a:fld>
            <a:endParaRPr lang="en-US"/>
          </a:p>
        </p:txBody>
      </p:sp>
    </p:spTree>
    <p:extLst>
      <p:ext uri="{BB962C8B-B14F-4D97-AF65-F5344CB8AC3E}">
        <p14:creationId xmlns:p14="http://schemas.microsoft.com/office/powerpoint/2010/main" val="232344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457200" algn="l"/>
              </a:tabLst>
            </a:pPr>
            <a:endParaRPr lang="en-GB" sz="1800" u="sng" dirty="0">
              <a:latin typeface="Calibri"/>
              <a:ea typeface="Cambria"/>
              <a:cs typeface="Calibri"/>
            </a:endParaRPr>
          </a:p>
        </p:txBody>
      </p:sp>
      <p:sp>
        <p:nvSpPr>
          <p:cNvPr id="4" name="Slide Number Placeholder 3"/>
          <p:cNvSpPr>
            <a:spLocks noGrp="1"/>
          </p:cNvSpPr>
          <p:nvPr>
            <p:ph type="sldNum" sz="quarter" idx="10"/>
          </p:nvPr>
        </p:nvSpPr>
        <p:spPr/>
        <p:txBody>
          <a:bodyPr/>
          <a:lstStyle/>
          <a:p>
            <a:fld id="{85F57FE1-965E-5D49-8B3D-0F69C1AB1251}" type="slidenum">
              <a:rPr lang="en-US" smtClean="0"/>
              <a:pPr/>
              <a:t>12</a:t>
            </a:fld>
            <a:endParaRPr lang="en-US"/>
          </a:p>
        </p:txBody>
      </p:sp>
    </p:spTree>
    <p:extLst>
      <p:ext uri="{BB962C8B-B14F-4D97-AF65-F5344CB8AC3E}">
        <p14:creationId xmlns:p14="http://schemas.microsoft.com/office/powerpoint/2010/main" val="3381362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F57FE1-965E-5D49-8B3D-0F69C1AB1251}" type="slidenum">
              <a:rPr lang="en-US" smtClean="0"/>
              <a:pPr/>
              <a:t>13</a:t>
            </a:fld>
            <a:endParaRPr lang="en-US"/>
          </a:p>
        </p:txBody>
      </p:sp>
    </p:spTree>
    <p:extLst>
      <p:ext uri="{BB962C8B-B14F-4D97-AF65-F5344CB8AC3E}">
        <p14:creationId xmlns:p14="http://schemas.microsoft.com/office/powerpoint/2010/main" val="10960230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4.xml"/><Relationship Id="rId1" Type="http://schemas.openxmlformats.org/officeDocument/2006/relationships/themeOverride" Target="../theme/themeOverride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5.xml"/><Relationship Id="rId1" Type="http://schemas.openxmlformats.org/officeDocument/2006/relationships/themeOverride" Target="../theme/themeOverride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6.xml"/><Relationship Id="rId1" Type="http://schemas.openxmlformats.org/officeDocument/2006/relationships/themeOverride" Target="../theme/themeOverride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7.xml"/><Relationship Id="rId1" Type="http://schemas.openxmlformats.org/officeDocument/2006/relationships/themeOverride" Target="../theme/themeOverride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8.xml"/><Relationship Id="rId1" Type="http://schemas.openxmlformats.org/officeDocument/2006/relationships/themeOverride" Target="../theme/themeOverride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
    <p:bg>
      <p:bgRef idx="1001">
        <a:schemeClr val="bg2"/>
      </p:bgRef>
    </p:bg>
    <p:spTree>
      <p:nvGrpSpPr>
        <p:cNvPr id="1" name=""/>
        <p:cNvGrpSpPr/>
        <p:nvPr/>
      </p:nvGrpSpPr>
      <p:grpSpPr>
        <a:xfrm>
          <a:off x="0" y="0"/>
          <a:ext cx="0" cy="0"/>
          <a:chOff x="0" y="0"/>
          <a:chExt cx="0" cy="0"/>
        </a:xfrm>
      </p:grpSpPr>
      <p:sp>
        <p:nvSpPr>
          <p:cNvPr id="4" name="Rectangle 6"/>
          <p:cNvSpPr/>
          <p:nvPr userDrawn="1"/>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Subtitle 8"/>
          <p:cNvSpPr txBox="1">
            <a:spLocks/>
          </p:cNvSpPr>
          <p:nvPr userDrawn="1"/>
        </p:nvSpPr>
        <p:spPr bwMode="auto">
          <a:xfrm>
            <a:off x="251520" y="6055568"/>
            <a:ext cx="1872208"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marL="0" indent="0" algn="l" rtl="0" eaLnBrk="0" fontAlgn="base" hangingPunct="0">
              <a:spcBef>
                <a:spcPts val="700"/>
              </a:spcBef>
              <a:spcAft>
                <a:spcPct val="0"/>
              </a:spcAft>
              <a:buClr>
                <a:srgbClr val="002060"/>
              </a:buClr>
              <a:buSzPct val="100000"/>
              <a:buFont typeface="Wingdings" pitchFamily="2" charset="2"/>
              <a:buNone/>
              <a:defRPr sz="2600" kern="1200">
                <a:solidFill>
                  <a:srgbClr val="FFFFFF"/>
                </a:solidFill>
                <a:latin typeface="+mn-lt"/>
                <a:ea typeface="+mn-ea"/>
                <a:cs typeface="+mn-cs"/>
              </a:defRPr>
            </a:lvl1pPr>
            <a:lvl2pPr marL="457200" indent="0" algn="ctr" rtl="0" eaLnBrk="0" fontAlgn="base" hangingPunct="0">
              <a:spcBef>
                <a:spcPts val="550"/>
              </a:spcBef>
              <a:spcAft>
                <a:spcPct val="0"/>
              </a:spcAft>
              <a:buClr>
                <a:schemeClr val="accent1"/>
              </a:buClr>
              <a:buSzPct val="70000"/>
              <a:buFont typeface="Wingdings 2" pitchFamily="18" charset="2"/>
              <a:buNone/>
              <a:defRPr sz="2400" kern="1200">
                <a:solidFill>
                  <a:srgbClr val="002060"/>
                </a:solidFill>
                <a:latin typeface="+mn-lt"/>
                <a:ea typeface="+mn-ea"/>
                <a:cs typeface="+mn-cs"/>
              </a:defRPr>
            </a:lvl2pPr>
            <a:lvl3pPr marL="914400" indent="0" algn="ctr" rtl="0" eaLnBrk="0" fontAlgn="base" hangingPunct="0">
              <a:spcBef>
                <a:spcPts val="500"/>
              </a:spcBef>
              <a:spcAft>
                <a:spcPct val="0"/>
              </a:spcAft>
              <a:buClr>
                <a:srgbClr val="002060"/>
              </a:buClr>
              <a:buSzPct val="100000"/>
              <a:buFont typeface="Wingdings" pitchFamily="2" charset="2"/>
              <a:buNone/>
              <a:defRPr sz="2000" kern="1200">
                <a:solidFill>
                  <a:srgbClr val="002060"/>
                </a:solidFill>
                <a:latin typeface="+mn-lt"/>
                <a:ea typeface="+mn-ea"/>
                <a:cs typeface="+mn-cs"/>
              </a:defRPr>
            </a:lvl3pPr>
            <a:lvl4pPr marL="1371600" indent="0" algn="ctr" rtl="0" eaLnBrk="0" fontAlgn="base" hangingPunct="0">
              <a:spcBef>
                <a:spcPts val="400"/>
              </a:spcBef>
              <a:spcAft>
                <a:spcPct val="0"/>
              </a:spcAft>
              <a:buClr>
                <a:srgbClr val="E66C7D"/>
              </a:buClr>
              <a:buSzPct val="75000"/>
              <a:buFont typeface="Wingdings" pitchFamily="2" charset="2"/>
              <a:buNone/>
              <a:defRPr sz="2000" kern="1200">
                <a:solidFill>
                  <a:srgbClr val="002060"/>
                </a:solidFill>
                <a:latin typeface="+mn-lt"/>
                <a:ea typeface="+mn-ea"/>
                <a:cs typeface="+mn-cs"/>
              </a:defRPr>
            </a:lvl4pPr>
            <a:lvl5pPr marL="1828800" indent="0" algn="ctr" rtl="0" eaLnBrk="0" fontAlgn="base" hangingPunct="0">
              <a:spcBef>
                <a:spcPts val="400"/>
              </a:spcBef>
              <a:spcAft>
                <a:spcPct val="0"/>
              </a:spcAft>
              <a:buClr>
                <a:srgbClr val="6BB76D"/>
              </a:buClr>
              <a:buSzPct val="65000"/>
              <a:buFont typeface="Wingdings" pitchFamily="2" charset="2"/>
              <a:buNone/>
              <a:defRPr sz="2000" kern="1200">
                <a:solidFill>
                  <a:srgbClr val="002060"/>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en-US"/>
          </a:p>
        </p:txBody>
      </p:sp>
      <p:pic>
        <p:nvPicPr>
          <p:cNvPr id="3" name="Image 2" descr="Une image contenant texte, logo, Police, orange&#10;&#10;Description générée automatiquement">
            <a:extLst>
              <a:ext uri="{FF2B5EF4-FFF2-40B4-BE49-F238E27FC236}">
                <a16:creationId xmlns:a16="http://schemas.microsoft.com/office/drawing/2014/main" id="{0B0C4A4D-CAA7-D195-0D27-4BE21388FE4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23284" y="1896315"/>
            <a:ext cx="5891917" cy="2241459"/>
          </a:xfrm>
          <a:prstGeom prst="rect">
            <a:avLst/>
          </a:prstGeom>
        </p:spPr>
      </p:pic>
    </p:spTree>
    <p:extLst>
      <p:ext uri="{BB962C8B-B14F-4D97-AF65-F5344CB8AC3E}">
        <p14:creationId xmlns:p14="http://schemas.microsoft.com/office/powerpoint/2010/main" val="4106673859"/>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A94BAA-A89A-18E6-9E63-0770C259309D}"/>
              </a:ext>
            </a:extLst>
          </p:cNvPr>
          <p:cNvSpPr>
            <a:spLocks noGrp="1"/>
          </p:cNvSpPr>
          <p:nvPr>
            <p:ph type="title"/>
          </p:nvPr>
        </p:nvSpPr>
        <p:spPr/>
        <p:txBody>
          <a:bodyPr/>
          <a:lstStyle/>
          <a:p>
            <a:r>
              <a:rPr lang="fr-FR"/>
              <a:t>Modifiez le style du titre</a:t>
            </a:r>
            <a:endParaRPr lang="en-IE"/>
          </a:p>
        </p:txBody>
      </p:sp>
      <p:sp>
        <p:nvSpPr>
          <p:cNvPr id="3" name="Espace réservé du contenu 2">
            <a:extLst>
              <a:ext uri="{FF2B5EF4-FFF2-40B4-BE49-F238E27FC236}">
                <a16:creationId xmlns:a16="http://schemas.microsoft.com/office/drawing/2014/main" id="{78EB20EE-8BED-1091-651C-10298800AEDD}"/>
              </a:ext>
            </a:extLst>
          </p:cNvPr>
          <p:cNvSpPr>
            <a:spLocks noGrp="1"/>
          </p:cNvSpPr>
          <p:nvPr>
            <p:ph sz="half" idx="1"/>
          </p:nvPr>
        </p:nvSpPr>
        <p:spPr>
          <a:xfrm>
            <a:off x="628650" y="1825625"/>
            <a:ext cx="38671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4" name="Espace réservé du contenu 3">
            <a:extLst>
              <a:ext uri="{FF2B5EF4-FFF2-40B4-BE49-F238E27FC236}">
                <a16:creationId xmlns:a16="http://schemas.microsoft.com/office/drawing/2014/main" id="{398A9483-D101-521E-D205-C3CA02FECD28}"/>
              </a:ext>
            </a:extLst>
          </p:cNvPr>
          <p:cNvSpPr>
            <a:spLocks noGrp="1"/>
          </p:cNvSpPr>
          <p:nvPr>
            <p:ph sz="half" idx="2"/>
          </p:nvPr>
        </p:nvSpPr>
        <p:spPr>
          <a:xfrm>
            <a:off x="4648200" y="1825625"/>
            <a:ext cx="38671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5" name="Espace réservé de la date 4">
            <a:extLst>
              <a:ext uri="{FF2B5EF4-FFF2-40B4-BE49-F238E27FC236}">
                <a16:creationId xmlns:a16="http://schemas.microsoft.com/office/drawing/2014/main" id="{C4A3F595-66FE-ECBF-7A68-EB48EAED3001}"/>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6" name="Espace réservé du pied de page 5">
            <a:extLst>
              <a:ext uri="{FF2B5EF4-FFF2-40B4-BE49-F238E27FC236}">
                <a16:creationId xmlns:a16="http://schemas.microsoft.com/office/drawing/2014/main" id="{11BEF0B3-4279-4726-48B8-470678A89973}"/>
              </a:ext>
            </a:extLst>
          </p:cNvPr>
          <p:cNvSpPr>
            <a:spLocks noGrp="1"/>
          </p:cNvSpPr>
          <p:nvPr>
            <p:ph type="ftr" sz="quarter" idx="11"/>
          </p:nvPr>
        </p:nvSpPr>
        <p:spPr/>
        <p:txBody>
          <a:bodyPr/>
          <a:lstStyle/>
          <a:p>
            <a:endParaRPr lang="en-IE"/>
          </a:p>
        </p:txBody>
      </p:sp>
      <p:sp>
        <p:nvSpPr>
          <p:cNvPr id="7" name="Espace réservé du numéro de diapositive 6">
            <a:extLst>
              <a:ext uri="{FF2B5EF4-FFF2-40B4-BE49-F238E27FC236}">
                <a16:creationId xmlns:a16="http://schemas.microsoft.com/office/drawing/2014/main" id="{24D9B86B-E883-9D68-67E6-281BC8940CDD}"/>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109004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ED4108-C097-B64D-F6E3-569A40B96285}"/>
              </a:ext>
            </a:extLst>
          </p:cNvPr>
          <p:cNvSpPr>
            <a:spLocks noGrp="1"/>
          </p:cNvSpPr>
          <p:nvPr>
            <p:ph type="title"/>
          </p:nvPr>
        </p:nvSpPr>
        <p:spPr>
          <a:xfrm>
            <a:off x="630238" y="365125"/>
            <a:ext cx="7886700" cy="1325563"/>
          </a:xfrm>
        </p:spPr>
        <p:txBody>
          <a:bodyPr/>
          <a:lstStyle/>
          <a:p>
            <a:r>
              <a:rPr lang="fr-FR"/>
              <a:t>Modifiez le style du titre</a:t>
            </a:r>
            <a:endParaRPr lang="en-IE"/>
          </a:p>
        </p:txBody>
      </p:sp>
      <p:sp>
        <p:nvSpPr>
          <p:cNvPr id="3" name="Espace réservé du texte 2">
            <a:extLst>
              <a:ext uri="{FF2B5EF4-FFF2-40B4-BE49-F238E27FC236}">
                <a16:creationId xmlns:a16="http://schemas.microsoft.com/office/drawing/2014/main" id="{9AE8230E-CB8C-87B4-32F1-9226BE98FD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7580848-6F32-D9F3-2363-849256C8883F}"/>
              </a:ext>
            </a:extLst>
          </p:cNvPr>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5" name="Espace réservé du texte 4">
            <a:extLst>
              <a:ext uri="{FF2B5EF4-FFF2-40B4-BE49-F238E27FC236}">
                <a16:creationId xmlns:a16="http://schemas.microsoft.com/office/drawing/2014/main" id="{4B04259A-543C-2B66-1B67-6B9450EB098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04E2809-F49D-12C7-28C1-167B2CD88229}"/>
              </a:ext>
            </a:extLst>
          </p:cNvPr>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7" name="Espace réservé de la date 6">
            <a:extLst>
              <a:ext uri="{FF2B5EF4-FFF2-40B4-BE49-F238E27FC236}">
                <a16:creationId xmlns:a16="http://schemas.microsoft.com/office/drawing/2014/main" id="{52F443E4-9EA5-6602-2CA3-3DA75FF11447}"/>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8" name="Espace réservé du pied de page 7">
            <a:extLst>
              <a:ext uri="{FF2B5EF4-FFF2-40B4-BE49-F238E27FC236}">
                <a16:creationId xmlns:a16="http://schemas.microsoft.com/office/drawing/2014/main" id="{C9740606-4F8C-C746-0342-AC51DBC84221}"/>
              </a:ext>
            </a:extLst>
          </p:cNvPr>
          <p:cNvSpPr>
            <a:spLocks noGrp="1"/>
          </p:cNvSpPr>
          <p:nvPr>
            <p:ph type="ftr" sz="quarter" idx="11"/>
          </p:nvPr>
        </p:nvSpPr>
        <p:spPr/>
        <p:txBody>
          <a:bodyPr/>
          <a:lstStyle/>
          <a:p>
            <a:endParaRPr lang="en-IE"/>
          </a:p>
        </p:txBody>
      </p:sp>
      <p:sp>
        <p:nvSpPr>
          <p:cNvPr id="9" name="Espace réservé du numéro de diapositive 8">
            <a:extLst>
              <a:ext uri="{FF2B5EF4-FFF2-40B4-BE49-F238E27FC236}">
                <a16:creationId xmlns:a16="http://schemas.microsoft.com/office/drawing/2014/main" id="{BE7366E5-D3AE-CBF6-1EFC-8A17C9F6A073}"/>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1683660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4C0C24-5856-B264-CFC7-634D9747D792}"/>
              </a:ext>
            </a:extLst>
          </p:cNvPr>
          <p:cNvSpPr>
            <a:spLocks noGrp="1"/>
          </p:cNvSpPr>
          <p:nvPr>
            <p:ph type="title"/>
          </p:nvPr>
        </p:nvSpPr>
        <p:spPr/>
        <p:txBody>
          <a:bodyPr/>
          <a:lstStyle/>
          <a:p>
            <a:r>
              <a:rPr lang="fr-FR"/>
              <a:t>Modifiez le style du titre</a:t>
            </a:r>
            <a:endParaRPr lang="en-IE"/>
          </a:p>
        </p:txBody>
      </p:sp>
      <p:sp>
        <p:nvSpPr>
          <p:cNvPr id="3" name="Espace réservé de la date 2">
            <a:extLst>
              <a:ext uri="{FF2B5EF4-FFF2-40B4-BE49-F238E27FC236}">
                <a16:creationId xmlns:a16="http://schemas.microsoft.com/office/drawing/2014/main" id="{A1BD9019-5E5E-2DC1-D11E-872C3187694E}"/>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4" name="Espace réservé du pied de page 3">
            <a:extLst>
              <a:ext uri="{FF2B5EF4-FFF2-40B4-BE49-F238E27FC236}">
                <a16:creationId xmlns:a16="http://schemas.microsoft.com/office/drawing/2014/main" id="{4A219B56-8FC2-EC60-0969-6A5917DDCD09}"/>
              </a:ext>
            </a:extLst>
          </p:cNvPr>
          <p:cNvSpPr>
            <a:spLocks noGrp="1"/>
          </p:cNvSpPr>
          <p:nvPr>
            <p:ph type="ftr" sz="quarter" idx="11"/>
          </p:nvPr>
        </p:nvSpPr>
        <p:spPr/>
        <p:txBody>
          <a:bodyPr/>
          <a:lstStyle/>
          <a:p>
            <a:endParaRPr lang="en-IE"/>
          </a:p>
        </p:txBody>
      </p:sp>
      <p:sp>
        <p:nvSpPr>
          <p:cNvPr id="5" name="Espace réservé du numéro de diapositive 4">
            <a:extLst>
              <a:ext uri="{FF2B5EF4-FFF2-40B4-BE49-F238E27FC236}">
                <a16:creationId xmlns:a16="http://schemas.microsoft.com/office/drawing/2014/main" id="{61ACB9D9-00BB-BD66-2575-1B9C992190CE}"/>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2898727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4914F70-4D0E-BF2F-C471-AB0D2F8369FE}"/>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3" name="Espace réservé du pied de page 2">
            <a:extLst>
              <a:ext uri="{FF2B5EF4-FFF2-40B4-BE49-F238E27FC236}">
                <a16:creationId xmlns:a16="http://schemas.microsoft.com/office/drawing/2014/main" id="{2DF50C4E-CC87-D005-F968-86910A54356C}"/>
              </a:ext>
            </a:extLst>
          </p:cNvPr>
          <p:cNvSpPr>
            <a:spLocks noGrp="1"/>
          </p:cNvSpPr>
          <p:nvPr>
            <p:ph type="ftr" sz="quarter" idx="11"/>
          </p:nvPr>
        </p:nvSpPr>
        <p:spPr/>
        <p:txBody>
          <a:bodyPr/>
          <a:lstStyle/>
          <a:p>
            <a:endParaRPr lang="en-IE"/>
          </a:p>
        </p:txBody>
      </p:sp>
      <p:sp>
        <p:nvSpPr>
          <p:cNvPr id="4" name="Espace réservé du numéro de diapositive 3">
            <a:extLst>
              <a:ext uri="{FF2B5EF4-FFF2-40B4-BE49-F238E27FC236}">
                <a16:creationId xmlns:a16="http://schemas.microsoft.com/office/drawing/2014/main" id="{2E3560B6-9DC5-78C5-490C-99C5C134DAEF}"/>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761942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842CC1-72FF-D129-5885-D6E1C6A0275D}"/>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en-IE"/>
          </a:p>
        </p:txBody>
      </p:sp>
      <p:sp>
        <p:nvSpPr>
          <p:cNvPr id="3" name="Espace réservé du contenu 2">
            <a:extLst>
              <a:ext uri="{FF2B5EF4-FFF2-40B4-BE49-F238E27FC236}">
                <a16:creationId xmlns:a16="http://schemas.microsoft.com/office/drawing/2014/main" id="{8C000379-BCB2-0BB9-D13C-ACBA8358C00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4" name="Espace réservé du texte 3">
            <a:extLst>
              <a:ext uri="{FF2B5EF4-FFF2-40B4-BE49-F238E27FC236}">
                <a16:creationId xmlns:a16="http://schemas.microsoft.com/office/drawing/2014/main" id="{F8EF1121-3B39-613F-3134-1AFE8B0367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21E39C9-59A4-FB33-F2FD-FBF188B26A10}"/>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6" name="Espace réservé du pied de page 5">
            <a:extLst>
              <a:ext uri="{FF2B5EF4-FFF2-40B4-BE49-F238E27FC236}">
                <a16:creationId xmlns:a16="http://schemas.microsoft.com/office/drawing/2014/main" id="{41C0C5BE-FA6C-5A58-129A-ADFD3370A8B9}"/>
              </a:ext>
            </a:extLst>
          </p:cNvPr>
          <p:cNvSpPr>
            <a:spLocks noGrp="1"/>
          </p:cNvSpPr>
          <p:nvPr>
            <p:ph type="ftr" sz="quarter" idx="11"/>
          </p:nvPr>
        </p:nvSpPr>
        <p:spPr/>
        <p:txBody>
          <a:bodyPr/>
          <a:lstStyle/>
          <a:p>
            <a:endParaRPr lang="en-IE"/>
          </a:p>
        </p:txBody>
      </p:sp>
      <p:sp>
        <p:nvSpPr>
          <p:cNvPr id="7" name="Espace réservé du numéro de diapositive 6">
            <a:extLst>
              <a:ext uri="{FF2B5EF4-FFF2-40B4-BE49-F238E27FC236}">
                <a16:creationId xmlns:a16="http://schemas.microsoft.com/office/drawing/2014/main" id="{54FAAC8E-1BBD-2450-664D-184280AB64D6}"/>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1988804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DCA4D4-185D-8317-F844-9F1DC3BDA7DC}"/>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en-IE"/>
          </a:p>
        </p:txBody>
      </p:sp>
      <p:sp>
        <p:nvSpPr>
          <p:cNvPr id="3" name="Espace réservé pour une image  2">
            <a:extLst>
              <a:ext uri="{FF2B5EF4-FFF2-40B4-BE49-F238E27FC236}">
                <a16:creationId xmlns:a16="http://schemas.microsoft.com/office/drawing/2014/main" id="{75A5BC8D-330F-960E-A754-DDC1E00023A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Espace réservé du texte 3">
            <a:extLst>
              <a:ext uri="{FF2B5EF4-FFF2-40B4-BE49-F238E27FC236}">
                <a16:creationId xmlns:a16="http://schemas.microsoft.com/office/drawing/2014/main" id="{0BAACF47-2B05-900A-455D-8EED945B844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5C37D95-8366-192F-A827-50BC37A2E2D0}"/>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6" name="Espace réservé du pied de page 5">
            <a:extLst>
              <a:ext uri="{FF2B5EF4-FFF2-40B4-BE49-F238E27FC236}">
                <a16:creationId xmlns:a16="http://schemas.microsoft.com/office/drawing/2014/main" id="{92A8A5E7-818D-1927-66D5-4D760BF416CC}"/>
              </a:ext>
            </a:extLst>
          </p:cNvPr>
          <p:cNvSpPr>
            <a:spLocks noGrp="1"/>
          </p:cNvSpPr>
          <p:nvPr>
            <p:ph type="ftr" sz="quarter" idx="11"/>
          </p:nvPr>
        </p:nvSpPr>
        <p:spPr/>
        <p:txBody>
          <a:bodyPr/>
          <a:lstStyle/>
          <a:p>
            <a:endParaRPr lang="en-IE"/>
          </a:p>
        </p:txBody>
      </p:sp>
      <p:sp>
        <p:nvSpPr>
          <p:cNvPr id="7" name="Espace réservé du numéro de diapositive 6">
            <a:extLst>
              <a:ext uri="{FF2B5EF4-FFF2-40B4-BE49-F238E27FC236}">
                <a16:creationId xmlns:a16="http://schemas.microsoft.com/office/drawing/2014/main" id="{5B26A4FB-7011-9D7B-EB7E-100D43502592}"/>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2283813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FC003B-51E7-1780-EE62-377DB3978B2E}"/>
              </a:ext>
            </a:extLst>
          </p:cNvPr>
          <p:cNvSpPr>
            <a:spLocks noGrp="1"/>
          </p:cNvSpPr>
          <p:nvPr>
            <p:ph type="title"/>
          </p:nvPr>
        </p:nvSpPr>
        <p:spPr/>
        <p:txBody>
          <a:bodyPr/>
          <a:lstStyle/>
          <a:p>
            <a:r>
              <a:rPr lang="fr-FR"/>
              <a:t>Modifiez le style du titre</a:t>
            </a:r>
            <a:endParaRPr lang="en-IE"/>
          </a:p>
        </p:txBody>
      </p:sp>
      <p:sp>
        <p:nvSpPr>
          <p:cNvPr id="3" name="Espace réservé du texte vertical 2">
            <a:extLst>
              <a:ext uri="{FF2B5EF4-FFF2-40B4-BE49-F238E27FC236}">
                <a16:creationId xmlns:a16="http://schemas.microsoft.com/office/drawing/2014/main" id="{FE118CB8-EB41-166B-43A7-34483B1E3F3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4" name="Espace réservé de la date 3">
            <a:extLst>
              <a:ext uri="{FF2B5EF4-FFF2-40B4-BE49-F238E27FC236}">
                <a16:creationId xmlns:a16="http://schemas.microsoft.com/office/drawing/2014/main" id="{800C722E-45DC-4839-5F62-8154B21A387C}"/>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5" name="Espace réservé du pied de page 4">
            <a:extLst>
              <a:ext uri="{FF2B5EF4-FFF2-40B4-BE49-F238E27FC236}">
                <a16:creationId xmlns:a16="http://schemas.microsoft.com/office/drawing/2014/main" id="{772BA016-26C3-4E67-473A-CEE8D4699C66}"/>
              </a:ext>
            </a:extLst>
          </p:cNvPr>
          <p:cNvSpPr>
            <a:spLocks noGrp="1"/>
          </p:cNvSpPr>
          <p:nvPr>
            <p:ph type="ftr" sz="quarter" idx="11"/>
          </p:nvPr>
        </p:nvSpPr>
        <p:spPr/>
        <p:txBody>
          <a:bodyPr/>
          <a:lstStyle/>
          <a:p>
            <a:endParaRPr lang="en-IE"/>
          </a:p>
        </p:txBody>
      </p:sp>
      <p:sp>
        <p:nvSpPr>
          <p:cNvPr id="6" name="Espace réservé du numéro de diapositive 5">
            <a:extLst>
              <a:ext uri="{FF2B5EF4-FFF2-40B4-BE49-F238E27FC236}">
                <a16:creationId xmlns:a16="http://schemas.microsoft.com/office/drawing/2014/main" id="{2921BD4A-9B83-BD69-92DA-2747EE390E1A}"/>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2709268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F542FA8-DF43-7647-BE5C-93C722952033}"/>
              </a:ext>
            </a:extLst>
          </p:cNvPr>
          <p:cNvSpPr>
            <a:spLocks noGrp="1"/>
          </p:cNvSpPr>
          <p:nvPr>
            <p:ph type="title" orient="vert"/>
          </p:nvPr>
        </p:nvSpPr>
        <p:spPr>
          <a:xfrm>
            <a:off x="6543675" y="365125"/>
            <a:ext cx="1971675" cy="5811838"/>
          </a:xfrm>
        </p:spPr>
        <p:txBody>
          <a:bodyPr vert="eaVert"/>
          <a:lstStyle/>
          <a:p>
            <a:r>
              <a:rPr lang="fr-FR"/>
              <a:t>Modifiez le style du titre</a:t>
            </a:r>
            <a:endParaRPr lang="en-IE"/>
          </a:p>
        </p:txBody>
      </p:sp>
      <p:sp>
        <p:nvSpPr>
          <p:cNvPr id="3" name="Espace réservé du texte vertical 2">
            <a:extLst>
              <a:ext uri="{FF2B5EF4-FFF2-40B4-BE49-F238E27FC236}">
                <a16:creationId xmlns:a16="http://schemas.microsoft.com/office/drawing/2014/main" id="{34BC81B8-54DA-FBE3-C19B-73752BA04D00}"/>
              </a:ext>
            </a:extLst>
          </p:cNvPr>
          <p:cNvSpPr>
            <a:spLocks noGrp="1"/>
          </p:cNvSpPr>
          <p:nvPr>
            <p:ph type="body" orient="vert" idx="1"/>
          </p:nvPr>
        </p:nvSpPr>
        <p:spPr>
          <a:xfrm>
            <a:off x="628650" y="365125"/>
            <a:ext cx="57626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4" name="Espace réservé de la date 3">
            <a:extLst>
              <a:ext uri="{FF2B5EF4-FFF2-40B4-BE49-F238E27FC236}">
                <a16:creationId xmlns:a16="http://schemas.microsoft.com/office/drawing/2014/main" id="{13CCD10F-CBA0-2C44-2DBD-FE1B912A225B}"/>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5" name="Espace réservé du pied de page 4">
            <a:extLst>
              <a:ext uri="{FF2B5EF4-FFF2-40B4-BE49-F238E27FC236}">
                <a16:creationId xmlns:a16="http://schemas.microsoft.com/office/drawing/2014/main" id="{F4A6C7BF-707C-020D-F16D-6AFFDA9F0B8B}"/>
              </a:ext>
            </a:extLst>
          </p:cNvPr>
          <p:cNvSpPr>
            <a:spLocks noGrp="1"/>
          </p:cNvSpPr>
          <p:nvPr>
            <p:ph type="ftr" sz="quarter" idx="11"/>
          </p:nvPr>
        </p:nvSpPr>
        <p:spPr/>
        <p:txBody>
          <a:bodyPr/>
          <a:lstStyle/>
          <a:p>
            <a:endParaRPr lang="en-IE"/>
          </a:p>
        </p:txBody>
      </p:sp>
      <p:sp>
        <p:nvSpPr>
          <p:cNvPr id="6" name="Espace réservé du numéro de diapositive 5">
            <a:extLst>
              <a:ext uri="{FF2B5EF4-FFF2-40B4-BE49-F238E27FC236}">
                <a16:creationId xmlns:a16="http://schemas.microsoft.com/office/drawing/2014/main" id="{B7EC4CD8-6735-1A4F-8AB2-83D7399E9635}"/>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31614707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76200" y="6069013"/>
            <a:ext cx="2057400" cy="685800"/>
          </a:xfrm>
          <a:solidFill>
            <a:srgbClr val="002060"/>
          </a:solidFill>
        </p:spPr>
        <p:txBody>
          <a:bodyPr>
            <a:noAutofit/>
          </a:bodyPr>
          <a:lstStyle>
            <a:lvl1pPr algn="ctr">
              <a:defRPr sz="2000">
                <a:solidFill>
                  <a:srgbClr val="FFFFFF"/>
                </a:solidFill>
              </a:defRPr>
            </a:lvl1pPr>
          </a:lstStyle>
          <a:p>
            <a:pPr>
              <a:defRPr/>
            </a:pPr>
            <a:endParaRPr lang="en-GB"/>
          </a:p>
        </p:txBody>
      </p:sp>
      <p:sp>
        <p:nvSpPr>
          <p:cNvPr id="11" name="Footer Placeholder 16"/>
          <p:cNvSpPr>
            <a:spLocks noGrp="1"/>
          </p:cNvSpPr>
          <p:nvPr>
            <p:ph type="ftr" sz="quarter" idx="11"/>
          </p:nvPr>
        </p:nvSpPr>
        <p:spPr>
          <a:xfrm>
            <a:off x="2085975" y="236538"/>
            <a:ext cx="5867400" cy="365125"/>
          </a:xfrm>
        </p:spPr>
        <p:txBody>
          <a:bodyPr/>
          <a:lstStyle>
            <a:lvl1pPr>
              <a:defRPr/>
            </a:lvl1pPr>
          </a:lstStyle>
          <a:p>
            <a:pPr>
              <a:defRPr/>
            </a:pPr>
            <a:r>
              <a:rPr lang="en-US">
                <a:solidFill>
                  <a:srgbClr val="D4D4D6"/>
                </a:solidFill>
              </a:rPr>
              <a:t>‹#›</a:t>
            </a:r>
            <a:endParaRPr lang="en-GB">
              <a:solidFill>
                <a:srgbClr val="D4D4D6"/>
              </a:solidFill>
            </a:endParaRPr>
          </a:p>
        </p:txBody>
      </p:sp>
      <p:sp>
        <p:nvSpPr>
          <p:cNvPr id="12" name="Slide Number Placeholder 28"/>
          <p:cNvSpPr>
            <a:spLocks noGrp="1"/>
          </p:cNvSpPr>
          <p:nvPr>
            <p:ph type="sldNum" sz="quarter" idx="12"/>
          </p:nvPr>
        </p:nvSpPr>
        <p:spPr>
          <a:xfrm>
            <a:off x="8001000" y="228600"/>
            <a:ext cx="8382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D683EAB7-3099-44BA-AD3B-FBE47F2AD6D1}" type="slidenum">
              <a:rPr lang="en-GB">
                <a:solidFill>
                  <a:srgbClr val="D4D4D6"/>
                </a:solidFill>
              </a:rPr>
              <a:pPr>
                <a:defRPr/>
              </a:pPr>
              <a:t>‹N°›</a:t>
            </a:fld>
            <a:endParaRPr lang="en-GB">
              <a:solidFill>
                <a:srgbClr val="D4D4D6"/>
              </a:solidFill>
            </a:endParaRPr>
          </a:p>
        </p:txBody>
      </p:sp>
      <p:pic>
        <p:nvPicPr>
          <p:cNvPr id="3" name="Image 2" descr="Une image contenant texte, logo, Police, orange&#10;&#10;Description générée automatiquement">
            <a:extLst>
              <a:ext uri="{FF2B5EF4-FFF2-40B4-BE49-F238E27FC236}">
                <a16:creationId xmlns:a16="http://schemas.microsoft.com/office/drawing/2014/main" id="{9C43F9EA-070D-28BF-B48C-73C424A1FF6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103187"/>
            <a:ext cx="1916264" cy="729003"/>
          </a:xfrm>
          <a:prstGeom prst="rect">
            <a:avLst/>
          </a:prstGeom>
        </p:spPr>
      </p:pic>
    </p:spTree>
    <p:extLst>
      <p:ext uri="{BB962C8B-B14F-4D97-AF65-F5344CB8AC3E}">
        <p14:creationId xmlns:p14="http://schemas.microsoft.com/office/powerpoint/2010/main" val="1116282916"/>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08000"/>
            <a:ext cx="7920880" cy="990600"/>
          </a:xfrm>
        </p:spPr>
        <p:txBody>
          <a:bodyPr/>
          <a:lstStyle/>
          <a:p>
            <a:r>
              <a:rPr lang="en-US"/>
              <a:t>Click to edit Master title style</a:t>
            </a:r>
          </a:p>
        </p:txBody>
      </p:sp>
      <p:sp>
        <p:nvSpPr>
          <p:cNvPr id="8" name="Content Placeholder 7"/>
          <p:cNvSpPr>
            <a:spLocks noGrp="1"/>
          </p:cNvSpPr>
          <p:nvPr>
            <p:ph sz="quarter" idx="1"/>
          </p:nvPr>
        </p:nvSpPr>
        <p:spPr>
          <a:xfrm>
            <a:off x="251520" y="1600200"/>
            <a:ext cx="8640960" cy="4495800"/>
          </a:xfrm>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4" name="Date Placeholder 1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3572017549"/>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552" y="228600"/>
            <a:ext cx="8153400" cy="990600"/>
          </a:xfrm>
        </p:spPr>
        <p:txBody>
          <a:bodyPr/>
          <a:lstStyle>
            <a:lvl1pPr>
              <a:defRPr sz="2800"/>
            </a:lvl1pPr>
          </a:lstStyle>
          <a:p>
            <a:r>
              <a:rPr lang="en-US"/>
              <a:t>Click to edit Master title style</a:t>
            </a:r>
          </a:p>
        </p:txBody>
      </p:sp>
      <p:sp>
        <p:nvSpPr>
          <p:cNvPr id="8" name="Content Placeholder 7"/>
          <p:cNvSpPr>
            <a:spLocks noGrp="1"/>
          </p:cNvSpPr>
          <p:nvPr>
            <p:ph sz="quarter" idx="1" hasCustomPrompt="1"/>
          </p:nvPr>
        </p:nvSpPr>
        <p:spPr>
          <a:xfrm>
            <a:off x="523056" y="1600200"/>
            <a:ext cx="8153400" cy="4495800"/>
          </a:xfrm>
        </p:spPr>
        <p:txBody>
          <a:bodyPr/>
          <a:lstStyle>
            <a:lvl1pPr>
              <a:buFont typeface="Arial" pitchFamily="34" charset="0"/>
              <a:buChar char="•"/>
              <a:defRPr/>
            </a:lvl1pPr>
            <a:lvl2pPr>
              <a:buSzPct val="100000"/>
              <a:buFont typeface="Arial" pitchFamily="34" charset="0"/>
              <a:buChar char="•"/>
              <a:defRPr/>
            </a:lvl2pPr>
            <a:lvl3pPr marL="914400" indent="-228600">
              <a:buFont typeface="Courier New" pitchFamily="49" charset="0"/>
              <a:buChar char="o"/>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5" name="Footer Placeholder 2"/>
          <p:cNvSpPr>
            <a:spLocks noGrp="1"/>
          </p:cNvSpPr>
          <p:nvPr>
            <p:ph type="ftr" sz="quarter" idx="11"/>
          </p:nvPr>
        </p:nvSpPr>
        <p:spPr>
          <a:xfrm>
            <a:off x="537592" y="6324601"/>
            <a:ext cx="8149208" cy="560784"/>
          </a:xfrm>
          <a:prstGeom prst="rect">
            <a:avLst/>
          </a:prstGeom>
        </p:spPr>
        <p:txBody>
          <a:bodyPr/>
          <a:lstStyle>
            <a:lvl1pPr>
              <a:defRPr sz="1200">
                <a:solidFill>
                  <a:srgbClr val="002060"/>
                </a:solidFill>
                <a:latin typeface="+mn-lt"/>
              </a:defRPr>
            </a:lvl1pPr>
          </a:lstStyle>
          <a:p>
            <a:pPr algn="r">
              <a:defRPr/>
            </a:pPr>
            <a:r>
              <a:rPr lang="en-US"/>
              <a:t>‹#›</a:t>
            </a:r>
            <a:endParaRPr lang="en-GB"/>
          </a:p>
        </p:txBody>
      </p:sp>
    </p:spTree>
    <p:extLst>
      <p:ext uri="{BB962C8B-B14F-4D97-AF65-F5344CB8AC3E}">
        <p14:creationId xmlns:p14="http://schemas.microsoft.com/office/powerpoint/2010/main" val="4064227837"/>
      </p:ext>
    </p:extLst>
  </p:cSld>
  <p:clrMapOvr>
    <a:masterClrMapping/>
  </p:clrMapOvr>
  <p:transition spd="med">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0" y="1600200"/>
            <a:ext cx="1295400" cy="99060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1371600" y="1600200"/>
            <a:ext cx="7772400" cy="990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a:p>
            <a:pPr lvl="0"/>
            <a:endParaRPr lang="en-US"/>
          </a:p>
        </p:txBody>
      </p:sp>
      <p:sp>
        <p:nvSpPr>
          <p:cNvPr id="2" name="Title 1"/>
          <p:cNvSpPr>
            <a:spLocks noGrp="1"/>
          </p:cNvSpPr>
          <p:nvPr>
            <p:ph type="title"/>
          </p:nvPr>
        </p:nvSpPr>
        <p:spPr>
          <a:xfrm>
            <a:off x="1371600" y="1600200"/>
            <a:ext cx="7620000" cy="990600"/>
          </a:xfrm>
        </p:spPr>
        <p:txBody>
          <a:bodyPr>
            <a:normAutofit/>
          </a:bodyPr>
          <a:lstStyle>
            <a:lvl1pPr algn="l">
              <a:buNone/>
              <a:defRPr sz="4000" b="0" cap="none">
                <a:solidFill>
                  <a:srgbClr val="FFFFFF"/>
                </a:solidFill>
              </a:defRPr>
            </a:lvl1pPr>
          </a:lstStyle>
          <a:p>
            <a:r>
              <a:rPr lang="en-US"/>
              <a:t>Click to edit Master title style</a:t>
            </a:r>
          </a:p>
        </p:txBody>
      </p:sp>
      <p:sp>
        <p:nvSpPr>
          <p:cNvPr id="8" name="Date Placeholder 11"/>
          <p:cNvSpPr>
            <a:spLocks noGrp="1"/>
          </p:cNvSpPr>
          <p:nvPr>
            <p:ph type="dt" sz="half" idx="10"/>
          </p:nvPr>
        </p:nvSpPr>
        <p:spPr/>
        <p:txBody>
          <a:bodyPr/>
          <a:lstStyle>
            <a:lvl1pPr>
              <a:defRPr/>
            </a:lvl1pPr>
          </a:lstStyle>
          <a:p>
            <a:pPr>
              <a:defRPr/>
            </a:pPr>
            <a:endParaRPr lang="en-GB">
              <a:solidFill>
                <a:srgbClr val="5A6378"/>
              </a:solidFill>
            </a:endParaRPr>
          </a:p>
        </p:txBody>
      </p:sp>
      <p:sp>
        <p:nvSpPr>
          <p:cNvPr id="9" name="Slide Number Placeholder 12"/>
          <p:cNvSpPr>
            <a:spLocks noGrp="1"/>
          </p:cNvSpPr>
          <p:nvPr>
            <p:ph type="sldNum" sz="quarter" idx="11"/>
          </p:nvPr>
        </p:nvSpPr>
        <p:spPr>
          <a:xfrm>
            <a:off x="0" y="1752600"/>
            <a:ext cx="1295400" cy="701675"/>
          </a:xfrm>
          <a:prstGeom prst="rect">
            <a:avLst/>
          </a:prstGeom>
        </p:spPr>
        <p:txBody>
          <a:bodyPr vert="horz" wrap="square" lIns="91440" tIns="45720" rIns="91440" bIns="45720" numCol="1" anchor="t" anchorCtr="0" compatLnSpc="1">
            <a:prstTxWarp prst="textNoShape">
              <a:avLst/>
            </a:prstTxWarp>
            <a:noAutofit/>
          </a:bodyPr>
          <a:lstStyle>
            <a:lvl1pPr>
              <a:defRPr sz="2400">
                <a:solidFill>
                  <a:srgbClr val="FFFFFF"/>
                </a:solidFill>
              </a:defRPr>
            </a:lvl1pPr>
          </a:lstStyle>
          <a:p>
            <a:pPr>
              <a:defRPr/>
            </a:pPr>
            <a:fld id="{5DBC9C28-A620-47AA-B97D-A45D83CAF0AA}" type="slidenum">
              <a:rPr lang="en-GB"/>
              <a:pPr>
                <a:defRPr/>
              </a:pPr>
              <a:t>‹N°›</a:t>
            </a:fld>
            <a:endParaRPr lang="en-GB"/>
          </a:p>
        </p:txBody>
      </p:sp>
      <p:sp>
        <p:nvSpPr>
          <p:cNvPr id="10"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pic>
        <p:nvPicPr>
          <p:cNvPr id="12" name="Image 11" descr="Une image contenant texte, logo, Police, orange&#10;&#10;Description générée automatiquement">
            <a:extLst>
              <a:ext uri="{FF2B5EF4-FFF2-40B4-BE49-F238E27FC236}">
                <a16:creationId xmlns:a16="http://schemas.microsoft.com/office/drawing/2014/main" id="{F674B9EF-F605-46B1-4874-0A1A3413E1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58292" y="137695"/>
            <a:ext cx="2033308" cy="773530"/>
          </a:xfrm>
          <a:prstGeom prst="rect">
            <a:avLst/>
          </a:prstGeom>
        </p:spPr>
      </p:pic>
    </p:spTree>
    <p:extLst>
      <p:ext uri="{BB962C8B-B14F-4D97-AF65-F5344CB8AC3E}">
        <p14:creationId xmlns:p14="http://schemas.microsoft.com/office/powerpoint/2010/main" val="1138608790"/>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Slide Number Placeholder 9"/>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5479DD9-A62D-4FBF-AD1D-750D7ECBEB42}" type="slidenum">
              <a:rPr lang="en-GB">
                <a:solidFill>
                  <a:prstClr val="black"/>
                </a:solidFill>
              </a:rPr>
              <a:pPr>
                <a:defRPr/>
              </a:pPr>
              <a:t>‹N°›</a:t>
            </a:fld>
            <a:endParaRPr lang="en-GB">
              <a:solidFill>
                <a:prstClr val="black"/>
              </a:solidFill>
            </a:endParaRPr>
          </a:p>
        </p:txBody>
      </p:sp>
      <p:sp>
        <p:nvSpPr>
          <p:cNvPr id="7" name="Footer Placeholder 11"/>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1957509048"/>
      </p:ext>
    </p:extLst>
  </p:cSld>
  <p:clrMapOvr>
    <a:masterClrMapping/>
  </p:clrMapOvr>
  <p:transition spd="med">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a:lstStyle>
            <a:lvl1pPr>
              <a:defRPr/>
            </a:lvl1pPr>
          </a:lstStyle>
          <a:p>
            <a:pPr>
              <a:defRPr/>
            </a:pPr>
            <a:endParaRPr lang="en-GB">
              <a:solidFill>
                <a:srgbClr val="5A6378"/>
              </a:solidFill>
            </a:endParaRPr>
          </a:p>
        </p:txBody>
      </p:sp>
      <p:sp>
        <p:nvSpPr>
          <p:cNvPr id="8" name="Slide Number Placeholder 11"/>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EE153A9-46AF-4573-AAB9-B89EBE265108}" type="slidenum">
              <a:rPr lang="en-GB">
                <a:solidFill>
                  <a:prstClr val="black"/>
                </a:solidFill>
              </a:rPr>
              <a:pPr>
                <a:defRPr/>
              </a:pPr>
              <a:t>‹N°›</a:t>
            </a:fld>
            <a:endParaRPr lang="en-GB">
              <a:solidFill>
                <a:prstClr val="black"/>
              </a:solidFill>
            </a:endParaRPr>
          </a:p>
        </p:txBody>
      </p:sp>
      <p:sp>
        <p:nvSpPr>
          <p:cNvPr id="9"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3976263740"/>
      </p:ext>
    </p:extLst>
  </p:cSld>
  <p:clrMapOvr>
    <a:masterClrMapping/>
  </p:clrMapOvr>
  <p:transition spd="med">
    <p:wipe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GB">
              <a:solidFill>
                <a:srgbClr val="5A6378"/>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5" name="Slide Number Placeholder 4"/>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2E98AB8F-F43B-489B-B96B-1AAC7CD52534}" type="slidenum">
              <a:rPr lang="en-GB"/>
              <a:pPr>
                <a:defRPr/>
              </a:pPr>
              <a:t>‹N°›</a:t>
            </a:fld>
            <a:endParaRPr lang="en-GB"/>
          </a:p>
        </p:txBody>
      </p:sp>
    </p:spTree>
    <p:extLst>
      <p:ext uri="{BB962C8B-B14F-4D97-AF65-F5344CB8AC3E}">
        <p14:creationId xmlns:p14="http://schemas.microsoft.com/office/powerpoint/2010/main" val="3871329729"/>
      </p:ext>
    </p:extLst>
  </p:cSld>
  <p:clrMapOvr>
    <a:masterClrMapping/>
  </p:clrMapOvr>
  <p:transition spd="med">
    <p:wipe di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solidFill>
                <a:srgbClr val="5A6378"/>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4" name="Slide Number Placeholder 3"/>
          <p:cNvSpPr>
            <a:spLocks noGrp="1"/>
          </p:cNvSpPr>
          <p:nvPr>
            <p:ph type="sldNum" sz="quarter" idx="12"/>
          </p:nvPr>
        </p:nvSpPr>
        <p:spPr>
          <a:xfrm>
            <a:off x="0" y="6248400"/>
            <a:ext cx="5334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257DEBB8-7BE3-4EB0-8D02-289349B36D20}" type="slidenum">
              <a:rPr lang="en-GB">
                <a:solidFill>
                  <a:srgbClr val="5A6378"/>
                </a:solidFill>
              </a:rPr>
              <a:pPr>
                <a:defRPr/>
              </a:pPr>
              <a:t>‹N°›</a:t>
            </a:fld>
            <a:endParaRPr lang="en-GB">
              <a:solidFill>
                <a:srgbClr val="5A6378"/>
              </a:solidFill>
            </a:endParaRPr>
          </a:p>
        </p:txBody>
      </p:sp>
    </p:spTree>
    <p:extLst>
      <p:ext uri="{BB962C8B-B14F-4D97-AF65-F5344CB8AC3E}">
        <p14:creationId xmlns:p14="http://schemas.microsoft.com/office/powerpoint/2010/main" val="1651192066"/>
      </p:ext>
    </p:extLst>
  </p:cSld>
  <p:clrMapOvr>
    <a:masterClrMapping/>
  </p:clrMapOvr>
  <p:transition spd="med">
    <p:wipe dir="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7" name="Slide Number Placeholder 6"/>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A2C5BA28-9B7F-4E1D-954D-CBC33B4EA167}" type="slidenum">
              <a:rPr lang="en-GB"/>
              <a:pPr>
                <a:defRPr/>
              </a:pPr>
              <a:t>‹N°›</a:t>
            </a:fld>
            <a:endParaRPr lang="en-GB"/>
          </a:p>
        </p:txBody>
      </p:sp>
    </p:spTree>
    <p:extLst>
      <p:ext uri="{BB962C8B-B14F-4D97-AF65-F5344CB8AC3E}">
        <p14:creationId xmlns:p14="http://schemas.microsoft.com/office/powerpoint/2010/main" val="3360722077"/>
      </p:ext>
    </p:extLst>
  </p:cSld>
  <p:clrMapOvr>
    <a:masterClrMapping/>
  </p:clrMapOvr>
  <p:transition spd="med">
    <p:wipe dir="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endParaRPr lang="en-GB">
              <a:solidFill>
                <a:srgbClr val="5A6378"/>
              </a:solidFill>
            </a:endParaRPr>
          </a:p>
        </p:txBody>
      </p:sp>
      <p:sp>
        <p:nvSpPr>
          <p:cNvPr id="10" name="Slide Number Placeholder 12"/>
          <p:cNvSpPr>
            <a:spLocks noGrp="1"/>
          </p:cNvSpPr>
          <p:nvPr>
            <p:ph type="sldNum" sz="quarter" idx="11"/>
          </p:nvPr>
        </p:nvSpPr>
        <p:spPr>
          <a:xfrm>
            <a:off x="0" y="4667250"/>
            <a:ext cx="1447800" cy="663575"/>
          </a:xfrm>
          <a:prstGeom prst="rect">
            <a:avLst/>
          </a:prstGeom>
        </p:spPr>
        <p:txBody>
          <a:bodyPr vert="horz" wrap="square" lIns="91440" tIns="45720" rIns="91440" bIns="45720" numCol="1" anchor="t" anchorCtr="0" compatLnSpc="1">
            <a:prstTxWarp prst="textNoShape">
              <a:avLst/>
            </a:prstTxWarp>
          </a:bodyPr>
          <a:lstStyle>
            <a:lvl1pPr>
              <a:defRPr sz="2800"/>
            </a:lvl1pPr>
          </a:lstStyle>
          <a:p>
            <a:pPr>
              <a:defRPr/>
            </a:pPr>
            <a:fld id="{029BA2FD-B950-480F-9D32-43CC813B0E3B}" type="slidenum">
              <a:rPr lang="en-GB">
                <a:solidFill>
                  <a:prstClr val="black"/>
                </a:solidFill>
              </a:rPr>
              <a:pPr>
                <a:defRPr/>
              </a:pPr>
              <a:t>‹N°›</a:t>
            </a:fld>
            <a:endParaRPr lang="en-GB">
              <a:solidFill>
                <a:prstClr val="black"/>
              </a:solidFill>
            </a:endParaRPr>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1548203335"/>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6" name="Slide Number Placeholder 5"/>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2E59C0-14D2-4FF0-A95A-FE600EAF7B93}"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1843017986"/>
      </p:ext>
    </p:extLst>
  </p:cSld>
  <p:clrMapOvr>
    <a:masterClrMapping/>
  </p:clrMapOvr>
  <p:transition spd="med">
    <p:wipe di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GB">
              <a:solidFill>
                <a:srgbClr val="5A6378"/>
              </a:solidFill>
            </a:endParaRP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solidFill>
                  <a:srgbClr val="5A6378"/>
                </a:solidFill>
              </a:rPr>
              <a:t>‹#›</a:t>
            </a:r>
            <a:endParaRPr lang="en-GB">
              <a:solidFill>
                <a:srgbClr val="5A6378"/>
              </a:solidFill>
            </a:endParaRPr>
          </a:p>
        </p:txBody>
      </p:sp>
      <p:sp>
        <p:nvSpPr>
          <p:cNvPr id="9" name="Slide Number Placeholder 5"/>
          <p:cNvSpPr>
            <a:spLocks noGrp="1"/>
          </p:cNvSpPr>
          <p:nvPr>
            <p:ph type="sldNum" sz="quarter" idx="12"/>
          </p:nvPr>
        </p:nvSpPr>
        <p:spPr>
          <a:xfrm rot="5400000">
            <a:off x="5989638" y="144462"/>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DF3E162-A7DD-4E5C-8E3C-72A291930A44}"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3753644693"/>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76200" y="6069013"/>
            <a:ext cx="2057400" cy="685800"/>
          </a:xfrm>
          <a:solidFill>
            <a:srgbClr val="002060"/>
          </a:solidFill>
        </p:spPr>
        <p:txBody>
          <a:bodyPr>
            <a:noAutofit/>
          </a:bodyPr>
          <a:lstStyle>
            <a:lvl1pPr algn="ctr">
              <a:defRPr sz="2000">
                <a:solidFill>
                  <a:srgbClr val="FFFFFF"/>
                </a:solidFill>
              </a:defRPr>
            </a:lvl1pPr>
          </a:lstStyle>
          <a:p>
            <a:pPr>
              <a:defRPr/>
            </a:pPr>
            <a:endParaRPr lang="en-GB"/>
          </a:p>
        </p:txBody>
      </p:sp>
      <p:sp>
        <p:nvSpPr>
          <p:cNvPr id="11" name="Footer Placeholder 16"/>
          <p:cNvSpPr>
            <a:spLocks noGrp="1"/>
          </p:cNvSpPr>
          <p:nvPr>
            <p:ph type="ftr" sz="quarter" idx="11"/>
          </p:nvPr>
        </p:nvSpPr>
        <p:spPr>
          <a:xfrm>
            <a:off x="2085975" y="236538"/>
            <a:ext cx="5867400" cy="365125"/>
          </a:xfrm>
        </p:spPr>
        <p:txBody>
          <a:bodyPr/>
          <a:lstStyle>
            <a:lvl1pPr>
              <a:defRPr/>
            </a:lvl1pPr>
          </a:lstStyle>
          <a:p>
            <a:pPr>
              <a:defRPr/>
            </a:pPr>
            <a:r>
              <a:rPr lang="en-US">
                <a:solidFill>
                  <a:srgbClr val="D4D4D6"/>
                </a:solidFill>
              </a:rPr>
              <a:t>‹#›</a:t>
            </a:r>
            <a:endParaRPr lang="en-GB">
              <a:solidFill>
                <a:srgbClr val="D4D4D6"/>
              </a:solidFill>
            </a:endParaRPr>
          </a:p>
        </p:txBody>
      </p:sp>
      <p:sp>
        <p:nvSpPr>
          <p:cNvPr id="12" name="Slide Number Placeholder 28"/>
          <p:cNvSpPr>
            <a:spLocks noGrp="1"/>
          </p:cNvSpPr>
          <p:nvPr>
            <p:ph type="sldNum" sz="quarter" idx="12"/>
          </p:nvPr>
        </p:nvSpPr>
        <p:spPr>
          <a:xfrm>
            <a:off x="8001000" y="228600"/>
            <a:ext cx="8382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D683EAB7-3099-44BA-AD3B-FBE47F2AD6D1}" type="slidenum">
              <a:rPr lang="en-GB">
                <a:solidFill>
                  <a:srgbClr val="D4D4D6"/>
                </a:solidFill>
              </a:rPr>
              <a:pPr>
                <a:defRPr/>
              </a:pPr>
              <a:t>‹N°›</a:t>
            </a:fld>
            <a:endParaRPr lang="en-GB">
              <a:solidFill>
                <a:srgbClr val="D4D4D6"/>
              </a:solidFill>
            </a:endParaRPr>
          </a:p>
        </p:txBody>
      </p:sp>
      <p:pic>
        <p:nvPicPr>
          <p:cNvPr id="3" name="Image 2" descr="Une image contenant texte, logo, Police, orange&#10;&#10;Description générée automatiquement">
            <a:extLst>
              <a:ext uri="{FF2B5EF4-FFF2-40B4-BE49-F238E27FC236}">
                <a16:creationId xmlns:a16="http://schemas.microsoft.com/office/drawing/2014/main" id="{AED31F42-C514-F9FB-C368-8594118DA0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25" y="0"/>
            <a:ext cx="2449002" cy="931673"/>
          </a:xfrm>
          <a:prstGeom prst="rect">
            <a:avLst/>
          </a:prstGeom>
        </p:spPr>
      </p:pic>
    </p:spTree>
    <p:extLst>
      <p:ext uri="{BB962C8B-B14F-4D97-AF65-F5344CB8AC3E}">
        <p14:creationId xmlns:p14="http://schemas.microsoft.com/office/powerpoint/2010/main" val="516431331"/>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3">
    <p:spTree>
      <p:nvGrpSpPr>
        <p:cNvPr id="1" name=""/>
        <p:cNvGrpSpPr/>
        <p:nvPr/>
      </p:nvGrpSpPr>
      <p:grpSpPr>
        <a:xfrm>
          <a:off x="0" y="0"/>
          <a:ext cx="0" cy="0"/>
          <a:chOff x="0" y="0"/>
          <a:chExt cx="0" cy="0"/>
        </a:xfrm>
      </p:grpSpPr>
      <p:sp>
        <p:nvSpPr>
          <p:cNvPr id="2" name="Title 1"/>
          <p:cNvSpPr>
            <a:spLocks noGrp="1"/>
          </p:cNvSpPr>
          <p:nvPr>
            <p:ph type="title"/>
          </p:nvPr>
        </p:nvSpPr>
        <p:spPr>
          <a:xfrm>
            <a:off x="523056" y="228600"/>
            <a:ext cx="8153400" cy="990600"/>
          </a:xfrm>
        </p:spPr>
        <p:txBody>
          <a:bodyPr/>
          <a:lstStyle>
            <a:lvl1pPr>
              <a:defRPr sz="2800"/>
            </a:lvl1pPr>
          </a:lstStyle>
          <a:p>
            <a:r>
              <a:rPr lang="en-US"/>
              <a:t>Click to edit Master title style</a:t>
            </a:r>
          </a:p>
        </p:txBody>
      </p:sp>
      <p:sp>
        <p:nvSpPr>
          <p:cNvPr id="9" name="Content Placeholder 8"/>
          <p:cNvSpPr>
            <a:spLocks noGrp="1"/>
          </p:cNvSpPr>
          <p:nvPr>
            <p:ph sz="quarter" idx="1" hasCustomPrompt="1"/>
          </p:nvPr>
        </p:nvSpPr>
        <p:spPr>
          <a:xfrm>
            <a:off x="541784" y="1589567"/>
            <a:ext cx="3886200" cy="4572000"/>
          </a:xfrm>
        </p:spPr>
        <p:txBody>
          <a:bodyPr/>
          <a:lstStyle>
            <a:lvl1pPr marL="319088" indent="-319088">
              <a:buFont typeface="Arial" pitchFamily="34" charset="0"/>
              <a:buChar char="•"/>
              <a:defRPr/>
            </a:lvl1pPr>
            <a:lvl2pPr marL="639763" indent="-273050">
              <a:buSzPct val="100000"/>
              <a:buFont typeface="Arial" pitchFamily="34" charset="0"/>
              <a:buChar char="•"/>
              <a:defRPr/>
            </a:lvl2pPr>
            <a:lvl3pPr marL="914400" indent="-228600">
              <a:buFont typeface="Courier New" pitchFamily="49" charset="0"/>
              <a:buChar char="o"/>
              <a:defRPr/>
            </a:lvl3pPr>
          </a:lstStyle>
          <a:p>
            <a:pPr lvl="0"/>
            <a:r>
              <a:rPr lang="en-US"/>
              <a:t>Click to edit Master text styles</a:t>
            </a:r>
          </a:p>
          <a:p>
            <a:pPr lvl="1"/>
            <a:r>
              <a:rPr lang="en-US"/>
              <a:t>Second level</a:t>
            </a:r>
          </a:p>
          <a:p>
            <a:pPr lvl="2"/>
            <a:r>
              <a:rPr lang="en-US"/>
              <a:t>Third level</a:t>
            </a:r>
          </a:p>
        </p:txBody>
      </p:sp>
      <p:sp>
        <p:nvSpPr>
          <p:cNvPr id="11" name="Content Placeholder 10"/>
          <p:cNvSpPr>
            <a:spLocks noGrp="1"/>
          </p:cNvSpPr>
          <p:nvPr>
            <p:ph sz="quarter" idx="2" hasCustomPrompt="1"/>
          </p:nvPr>
        </p:nvSpPr>
        <p:spPr>
          <a:xfrm>
            <a:off x="4844901" y="1589567"/>
            <a:ext cx="3886200" cy="4572000"/>
          </a:xfrm>
        </p:spPr>
        <p:txBody>
          <a:bodyPr/>
          <a:lstStyle>
            <a:lvl1pPr marL="319088" indent="-319088">
              <a:buFont typeface="Arial" pitchFamily="34" charset="0"/>
              <a:buChar char="•"/>
              <a:defRPr/>
            </a:lvl1pPr>
            <a:lvl2pPr marL="639763" indent="-273050">
              <a:buSzPct val="100000"/>
              <a:buFont typeface="Arial" pitchFamily="34" charset="0"/>
              <a:buChar char="•"/>
              <a:defRPr/>
            </a:lvl2pPr>
            <a:lvl3pPr marL="914400" indent="-228600">
              <a:buFont typeface="Courier New" pitchFamily="49" charset="0"/>
              <a:buChar char="o"/>
              <a:defRPr/>
            </a:lvl3pPr>
          </a:lstStyle>
          <a:p>
            <a:pPr lvl="0"/>
            <a:r>
              <a:rPr lang="en-US"/>
              <a:t>Click to edit Master text styles</a:t>
            </a:r>
          </a:p>
          <a:p>
            <a:pPr lvl="1"/>
            <a:r>
              <a:rPr lang="en-US"/>
              <a:t>Second level</a:t>
            </a:r>
          </a:p>
          <a:p>
            <a:pPr lvl="2"/>
            <a:r>
              <a:rPr lang="en-US"/>
              <a:t>Third level</a:t>
            </a:r>
          </a:p>
        </p:txBody>
      </p:sp>
      <p:sp>
        <p:nvSpPr>
          <p:cNvPr id="7"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US"/>
              <a:t>‹#›</a:t>
            </a:r>
            <a:endParaRPr lang="en-GB"/>
          </a:p>
        </p:txBody>
      </p:sp>
    </p:spTree>
    <p:extLst>
      <p:ext uri="{BB962C8B-B14F-4D97-AF65-F5344CB8AC3E}">
        <p14:creationId xmlns:p14="http://schemas.microsoft.com/office/powerpoint/2010/main" val="2647787187"/>
      </p:ext>
    </p:extLst>
  </p:cSld>
  <p:clrMapOvr>
    <a:masterClrMapping/>
  </p:clrMapOvr>
  <p:transition spd="med">
    <p:wipe di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08000"/>
            <a:ext cx="7920880" cy="990600"/>
          </a:xfrm>
        </p:spPr>
        <p:txBody>
          <a:bodyPr/>
          <a:lstStyle/>
          <a:p>
            <a:r>
              <a:rPr lang="en-US"/>
              <a:t>Click to edit Master title style</a:t>
            </a:r>
          </a:p>
        </p:txBody>
      </p:sp>
      <p:sp>
        <p:nvSpPr>
          <p:cNvPr id="8" name="Content Placeholder 7"/>
          <p:cNvSpPr>
            <a:spLocks noGrp="1"/>
          </p:cNvSpPr>
          <p:nvPr>
            <p:ph sz="quarter" idx="1"/>
          </p:nvPr>
        </p:nvSpPr>
        <p:spPr>
          <a:xfrm>
            <a:off x="251520" y="1600200"/>
            <a:ext cx="8640960" cy="4495800"/>
          </a:xfrm>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4" name="Date Placeholder 1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4082330590"/>
      </p:ext>
    </p:extLst>
  </p:cSld>
  <p:clrMapOvr>
    <a:masterClrMapping/>
  </p:clrMapOvr>
  <p:transition spd="med">
    <p:wipe di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0" y="1600200"/>
            <a:ext cx="1295400" cy="99060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1371600" y="1600200"/>
            <a:ext cx="7772400" cy="990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a:p>
            <a:pPr lvl="0"/>
            <a:endParaRPr lang="en-US"/>
          </a:p>
        </p:txBody>
      </p:sp>
      <p:sp>
        <p:nvSpPr>
          <p:cNvPr id="2" name="Title 1"/>
          <p:cNvSpPr>
            <a:spLocks noGrp="1"/>
          </p:cNvSpPr>
          <p:nvPr>
            <p:ph type="title"/>
          </p:nvPr>
        </p:nvSpPr>
        <p:spPr>
          <a:xfrm>
            <a:off x="1371600" y="1600200"/>
            <a:ext cx="7620000" cy="990600"/>
          </a:xfrm>
        </p:spPr>
        <p:txBody>
          <a:bodyPr>
            <a:normAutofit/>
          </a:bodyPr>
          <a:lstStyle>
            <a:lvl1pPr algn="l">
              <a:buNone/>
              <a:defRPr sz="4000" b="0" cap="none">
                <a:solidFill>
                  <a:srgbClr val="FFFFFF"/>
                </a:solidFill>
              </a:defRPr>
            </a:lvl1pPr>
          </a:lstStyle>
          <a:p>
            <a:r>
              <a:rPr lang="en-US"/>
              <a:t>Click to edit Master title style</a:t>
            </a:r>
          </a:p>
        </p:txBody>
      </p:sp>
      <p:sp>
        <p:nvSpPr>
          <p:cNvPr id="8" name="Date Placeholder 11"/>
          <p:cNvSpPr>
            <a:spLocks noGrp="1"/>
          </p:cNvSpPr>
          <p:nvPr>
            <p:ph type="dt" sz="half" idx="10"/>
          </p:nvPr>
        </p:nvSpPr>
        <p:spPr/>
        <p:txBody>
          <a:bodyPr/>
          <a:lstStyle>
            <a:lvl1pPr>
              <a:defRPr/>
            </a:lvl1pPr>
          </a:lstStyle>
          <a:p>
            <a:pPr>
              <a:defRPr/>
            </a:pPr>
            <a:endParaRPr lang="en-GB">
              <a:solidFill>
                <a:srgbClr val="5A6378"/>
              </a:solidFill>
            </a:endParaRPr>
          </a:p>
        </p:txBody>
      </p:sp>
      <p:sp>
        <p:nvSpPr>
          <p:cNvPr id="9" name="Slide Number Placeholder 12"/>
          <p:cNvSpPr>
            <a:spLocks noGrp="1"/>
          </p:cNvSpPr>
          <p:nvPr>
            <p:ph type="sldNum" sz="quarter" idx="11"/>
          </p:nvPr>
        </p:nvSpPr>
        <p:spPr>
          <a:xfrm>
            <a:off x="0" y="1752600"/>
            <a:ext cx="1295400" cy="701675"/>
          </a:xfrm>
          <a:prstGeom prst="rect">
            <a:avLst/>
          </a:prstGeom>
        </p:spPr>
        <p:txBody>
          <a:bodyPr vert="horz" wrap="square" lIns="91440" tIns="45720" rIns="91440" bIns="45720" numCol="1" anchor="t" anchorCtr="0" compatLnSpc="1">
            <a:prstTxWarp prst="textNoShape">
              <a:avLst/>
            </a:prstTxWarp>
            <a:noAutofit/>
          </a:bodyPr>
          <a:lstStyle>
            <a:lvl1pPr>
              <a:defRPr sz="2400">
                <a:solidFill>
                  <a:srgbClr val="FFFFFF"/>
                </a:solidFill>
              </a:defRPr>
            </a:lvl1pPr>
          </a:lstStyle>
          <a:p>
            <a:pPr>
              <a:defRPr/>
            </a:pPr>
            <a:fld id="{5DBC9C28-A620-47AA-B97D-A45D83CAF0AA}" type="slidenum">
              <a:rPr lang="en-GB"/>
              <a:pPr>
                <a:defRPr/>
              </a:pPr>
              <a:t>‹N°›</a:t>
            </a:fld>
            <a:endParaRPr lang="en-GB"/>
          </a:p>
        </p:txBody>
      </p:sp>
      <p:sp>
        <p:nvSpPr>
          <p:cNvPr id="10"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pic>
        <p:nvPicPr>
          <p:cNvPr id="12" name="Image 11" descr="Une image contenant texte, logo, Police, orange&#10;&#10;Description générée automatiquement">
            <a:extLst>
              <a:ext uri="{FF2B5EF4-FFF2-40B4-BE49-F238E27FC236}">
                <a16:creationId xmlns:a16="http://schemas.microsoft.com/office/drawing/2014/main" id="{BA2EE6AA-733B-FE79-D555-A8C4BE9BC1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2794" y="198822"/>
            <a:ext cx="2151206" cy="818382"/>
          </a:xfrm>
          <a:prstGeom prst="rect">
            <a:avLst/>
          </a:prstGeom>
        </p:spPr>
      </p:pic>
    </p:spTree>
    <p:extLst>
      <p:ext uri="{BB962C8B-B14F-4D97-AF65-F5344CB8AC3E}">
        <p14:creationId xmlns:p14="http://schemas.microsoft.com/office/powerpoint/2010/main" val="2506697015"/>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Slide Number Placeholder 9"/>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5479DD9-A62D-4FBF-AD1D-750D7ECBEB42}" type="slidenum">
              <a:rPr lang="en-GB">
                <a:solidFill>
                  <a:prstClr val="black"/>
                </a:solidFill>
              </a:rPr>
              <a:pPr>
                <a:defRPr/>
              </a:pPr>
              <a:t>‹N°›</a:t>
            </a:fld>
            <a:endParaRPr lang="en-GB">
              <a:solidFill>
                <a:prstClr val="black"/>
              </a:solidFill>
            </a:endParaRPr>
          </a:p>
        </p:txBody>
      </p:sp>
      <p:sp>
        <p:nvSpPr>
          <p:cNvPr id="7" name="Footer Placeholder 11"/>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4118929268"/>
      </p:ext>
    </p:extLst>
  </p:cSld>
  <p:clrMapOvr>
    <a:masterClrMapping/>
  </p:clrMapOvr>
  <p:transition spd="med">
    <p:wipe dir="d"/>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a:lstStyle>
            <a:lvl1pPr>
              <a:defRPr/>
            </a:lvl1pPr>
          </a:lstStyle>
          <a:p>
            <a:pPr>
              <a:defRPr/>
            </a:pPr>
            <a:endParaRPr lang="en-GB">
              <a:solidFill>
                <a:srgbClr val="5A6378"/>
              </a:solidFill>
            </a:endParaRPr>
          </a:p>
        </p:txBody>
      </p:sp>
      <p:sp>
        <p:nvSpPr>
          <p:cNvPr id="8" name="Slide Number Placeholder 11"/>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EE153A9-46AF-4573-AAB9-B89EBE265108}" type="slidenum">
              <a:rPr lang="en-GB">
                <a:solidFill>
                  <a:prstClr val="black"/>
                </a:solidFill>
              </a:rPr>
              <a:pPr>
                <a:defRPr/>
              </a:pPr>
              <a:t>‹N°›</a:t>
            </a:fld>
            <a:endParaRPr lang="en-GB">
              <a:solidFill>
                <a:prstClr val="black"/>
              </a:solidFill>
            </a:endParaRPr>
          </a:p>
        </p:txBody>
      </p:sp>
      <p:sp>
        <p:nvSpPr>
          <p:cNvPr id="9"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3506365331"/>
      </p:ext>
    </p:extLst>
  </p:cSld>
  <p:clrMapOvr>
    <a:masterClrMapping/>
  </p:clrMapOvr>
  <p:transition spd="med">
    <p:wipe dir="d"/>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GB">
              <a:solidFill>
                <a:srgbClr val="5A6378"/>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5" name="Slide Number Placeholder 4"/>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2E98AB8F-F43B-489B-B96B-1AAC7CD52534}" type="slidenum">
              <a:rPr lang="en-GB"/>
              <a:pPr>
                <a:defRPr/>
              </a:pPr>
              <a:t>‹N°›</a:t>
            </a:fld>
            <a:endParaRPr lang="en-GB"/>
          </a:p>
        </p:txBody>
      </p:sp>
    </p:spTree>
    <p:extLst>
      <p:ext uri="{BB962C8B-B14F-4D97-AF65-F5344CB8AC3E}">
        <p14:creationId xmlns:p14="http://schemas.microsoft.com/office/powerpoint/2010/main" val="2016077303"/>
      </p:ext>
    </p:extLst>
  </p:cSld>
  <p:clrMapOvr>
    <a:masterClrMapping/>
  </p:clrMapOvr>
  <p:transition spd="med">
    <p:wipe dir="d"/>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solidFill>
                <a:srgbClr val="5A6378"/>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4" name="Slide Number Placeholder 3"/>
          <p:cNvSpPr>
            <a:spLocks noGrp="1"/>
          </p:cNvSpPr>
          <p:nvPr>
            <p:ph type="sldNum" sz="quarter" idx="12"/>
          </p:nvPr>
        </p:nvSpPr>
        <p:spPr>
          <a:xfrm>
            <a:off x="0" y="6248400"/>
            <a:ext cx="5334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257DEBB8-7BE3-4EB0-8D02-289349B36D20}" type="slidenum">
              <a:rPr lang="en-GB">
                <a:solidFill>
                  <a:srgbClr val="5A6378"/>
                </a:solidFill>
              </a:rPr>
              <a:pPr>
                <a:defRPr/>
              </a:pPr>
              <a:t>‹N°›</a:t>
            </a:fld>
            <a:endParaRPr lang="en-GB">
              <a:solidFill>
                <a:srgbClr val="5A6378"/>
              </a:solidFill>
            </a:endParaRPr>
          </a:p>
        </p:txBody>
      </p:sp>
    </p:spTree>
    <p:extLst>
      <p:ext uri="{BB962C8B-B14F-4D97-AF65-F5344CB8AC3E}">
        <p14:creationId xmlns:p14="http://schemas.microsoft.com/office/powerpoint/2010/main" val="2488818222"/>
      </p:ext>
    </p:extLst>
  </p:cSld>
  <p:clrMapOvr>
    <a:masterClrMapping/>
  </p:clrMapOvr>
  <p:transition spd="med">
    <p:wipe dir="d"/>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7" name="Slide Number Placeholder 6"/>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A2C5BA28-9B7F-4E1D-954D-CBC33B4EA167}" type="slidenum">
              <a:rPr lang="en-GB"/>
              <a:pPr>
                <a:defRPr/>
              </a:pPr>
              <a:t>‹N°›</a:t>
            </a:fld>
            <a:endParaRPr lang="en-GB"/>
          </a:p>
        </p:txBody>
      </p:sp>
    </p:spTree>
    <p:extLst>
      <p:ext uri="{BB962C8B-B14F-4D97-AF65-F5344CB8AC3E}">
        <p14:creationId xmlns:p14="http://schemas.microsoft.com/office/powerpoint/2010/main" val="2500412809"/>
      </p:ext>
    </p:extLst>
  </p:cSld>
  <p:clrMapOvr>
    <a:masterClrMapping/>
  </p:clrMapOvr>
  <p:transition spd="med">
    <p:wipe dir="d"/>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endParaRPr lang="en-GB">
              <a:solidFill>
                <a:srgbClr val="5A6378"/>
              </a:solidFill>
            </a:endParaRPr>
          </a:p>
        </p:txBody>
      </p:sp>
      <p:sp>
        <p:nvSpPr>
          <p:cNvPr id="10" name="Slide Number Placeholder 12"/>
          <p:cNvSpPr>
            <a:spLocks noGrp="1"/>
          </p:cNvSpPr>
          <p:nvPr>
            <p:ph type="sldNum" sz="quarter" idx="11"/>
          </p:nvPr>
        </p:nvSpPr>
        <p:spPr>
          <a:xfrm>
            <a:off x="0" y="4667250"/>
            <a:ext cx="1447800" cy="663575"/>
          </a:xfrm>
          <a:prstGeom prst="rect">
            <a:avLst/>
          </a:prstGeom>
        </p:spPr>
        <p:txBody>
          <a:bodyPr vert="horz" wrap="square" lIns="91440" tIns="45720" rIns="91440" bIns="45720" numCol="1" anchor="t" anchorCtr="0" compatLnSpc="1">
            <a:prstTxWarp prst="textNoShape">
              <a:avLst/>
            </a:prstTxWarp>
          </a:bodyPr>
          <a:lstStyle>
            <a:lvl1pPr>
              <a:defRPr sz="2800"/>
            </a:lvl1pPr>
          </a:lstStyle>
          <a:p>
            <a:pPr>
              <a:defRPr/>
            </a:pPr>
            <a:fld id="{029BA2FD-B950-480F-9D32-43CC813B0E3B}" type="slidenum">
              <a:rPr lang="en-GB">
                <a:solidFill>
                  <a:prstClr val="black"/>
                </a:solidFill>
              </a:rPr>
              <a:pPr>
                <a:defRPr/>
              </a:pPr>
              <a:t>‹N°›</a:t>
            </a:fld>
            <a:endParaRPr lang="en-GB">
              <a:solidFill>
                <a:prstClr val="black"/>
              </a:solidFill>
            </a:endParaRPr>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3396793341"/>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6" name="Slide Number Placeholder 5"/>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2E59C0-14D2-4FF0-A95A-FE600EAF7B93}"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2097117427"/>
      </p:ext>
    </p:extLst>
  </p:cSld>
  <p:clrMapOvr>
    <a:masterClrMapping/>
  </p:clrMapOvr>
  <p:transition spd="med">
    <p:wipe dir="d"/>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GB">
              <a:solidFill>
                <a:srgbClr val="5A6378"/>
              </a:solidFill>
            </a:endParaRP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solidFill>
                  <a:srgbClr val="5A6378"/>
                </a:solidFill>
              </a:rPr>
              <a:t>‹#›</a:t>
            </a:r>
            <a:endParaRPr lang="en-GB">
              <a:solidFill>
                <a:srgbClr val="5A6378"/>
              </a:solidFill>
            </a:endParaRPr>
          </a:p>
        </p:txBody>
      </p:sp>
      <p:sp>
        <p:nvSpPr>
          <p:cNvPr id="9" name="Slide Number Placeholder 5"/>
          <p:cNvSpPr>
            <a:spLocks noGrp="1"/>
          </p:cNvSpPr>
          <p:nvPr>
            <p:ph type="sldNum" sz="quarter" idx="12"/>
          </p:nvPr>
        </p:nvSpPr>
        <p:spPr>
          <a:xfrm rot="5400000">
            <a:off x="5989638" y="144462"/>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DF3E162-A7DD-4E5C-8E3C-72A291930A44}"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102931145"/>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4">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sz="2800"/>
            </a:lvl1pPr>
          </a:lstStyle>
          <a:p>
            <a:r>
              <a:rPr lang="en-US"/>
              <a:t>Click to edit Master title style</a:t>
            </a:r>
          </a:p>
        </p:txBody>
      </p:sp>
      <p:sp>
        <p:nvSpPr>
          <p:cNvPr id="11" name="Content Placeholder 10"/>
          <p:cNvSpPr>
            <a:spLocks noGrp="1"/>
          </p:cNvSpPr>
          <p:nvPr>
            <p:ph sz="quarter" idx="2" hasCustomPrompt="1"/>
          </p:nvPr>
        </p:nvSpPr>
        <p:spPr>
          <a:xfrm>
            <a:off x="609600" y="2438400"/>
            <a:ext cx="3886200" cy="3581400"/>
          </a:xfrm>
        </p:spPr>
        <p:txBody>
          <a:bodyPr/>
          <a:lstStyle>
            <a:lvl1pPr>
              <a:defRPr sz="2800"/>
            </a:lvl1pPr>
          </a:lstStyle>
          <a:p>
            <a:pPr lvl="0"/>
            <a:r>
              <a:rPr lang="en-US"/>
              <a:t>Click to edit Master text styles</a:t>
            </a:r>
          </a:p>
          <a:p>
            <a:pPr lvl="1"/>
            <a:r>
              <a:rPr lang="en-US"/>
              <a:t>Second level</a:t>
            </a:r>
          </a:p>
          <a:p>
            <a:pPr lvl="2"/>
            <a:r>
              <a:rPr lang="en-US"/>
              <a:t>Third level</a:t>
            </a:r>
          </a:p>
        </p:txBody>
      </p:sp>
      <p:sp>
        <p:nvSpPr>
          <p:cNvPr id="13" name="Content Placeholder 12"/>
          <p:cNvSpPr>
            <a:spLocks noGrp="1"/>
          </p:cNvSpPr>
          <p:nvPr>
            <p:ph sz="quarter" idx="4" hasCustomPrompt="1"/>
          </p:nvPr>
        </p:nvSpPr>
        <p:spPr>
          <a:xfrm>
            <a:off x="4800600" y="2438400"/>
            <a:ext cx="3886200" cy="3581400"/>
          </a:xfrm>
        </p:spPr>
        <p:txBody>
          <a:bodyPr/>
          <a:lstStyle>
            <a:lvl1pPr>
              <a:defRPr sz="2800"/>
            </a:lvl1pPr>
          </a:lstStyle>
          <a:p>
            <a:pPr lvl="0"/>
            <a:r>
              <a:rPr lang="en-US"/>
              <a:t>Click to edit Master text styles</a:t>
            </a:r>
          </a:p>
          <a:p>
            <a:pPr lvl="1"/>
            <a:r>
              <a:rPr lang="en-US"/>
              <a:t>Second level</a:t>
            </a:r>
          </a:p>
          <a:p>
            <a:pPr lvl="2"/>
            <a:r>
              <a:rPr lang="en-US"/>
              <a:t>Third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9"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US"/>
              <a:t>‹#›</a:t>
            </a:r>
            <a:endParaRPr lang="en-GB"/>
          </a:p>
        </p:txBody>
      </p:sp>
    </p:spTree>
    <p:extLst>
      <p:ext uri="{BB962C8B-B14F-4D97-AF65-F5344CB8AC3E}">
        <p14:creationId xmlns:p14="http://schemas.microsoft.com/office/powerpoint/2010/main" val="3195410388"/>
      </p:ext>
    </p:extLst>
  </p:cSld>
  <p:clrMapOvr>
    <a:masterClrMapping/>
  </p:clrMapOvr>
  <p:transition spd="med">
    <p:wipe dir="d"/>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76200" y="6069013"/>
            <a:ext cx="2057400" cy="685800"/>
          </a:xfrm>
          <a:solidFill>
            <a:srgbClr val="002060"/>
          </a:solidFill>
        </p:spPr>
        <p:txBody>
          <a:bodyPr>
            <a:noAutofit/>
          </a:bodyPr>
          <a:lstStyle>
            <a:lvl1pPr algn="ctr">
              <a:defRPr sz="2000">
                <a:solidFill>
                  <a:srgbClr val="FFFFFF"/>
                </a:solidFill>
              </a:defRPr>
            </a:lvl1pPr>
          </a:lstStyle>
          <a:p>
            <a:pPr>
              <a:defRPr/>
            </a:pPr>
            <a:endParaRPr lang="en-GB"/>
          </a:p>
        </p:txBody>
      </p:sp>
      <p:sp>
        <p:nvSpPr>
          <p:cNvPr id="11" name="Footer Placeholder 16"/>
          <p:cNvSpPr>
            <a:spLocks noGrp="1"/>
          </p:cNvSpPr>
          <p:nvPr>
            <p:ph type="ftr" sz="quarter" idx="11"/>
          </p:nvPr>
        </p:nvSpPr>
        <p:spPr>
          <a:xfrm>
            <a:off x="2085975" y="236538"/>
            <a:ext cx="5867400" cy="365125"/>
          </a:xfrm>
        </p:spPr>
        <p:txBody>
          <a:bodyPr/>
          <a:lstStyle>
            <a:lvl1pPr>
              <a:defRPr/>
            </a:lvl1pPr>
          </a:lstStyle>
          <a:p>
            <a:pPr>
              <a:defRPr/>
            </a:pPr>
            <a:r>
              <a:rPr lang="en-US">
                <a:solidFill>
                  <a:srgbClr val="D4D4D6"/>
                </a:solidFill>
              </a:rPr>
              <a:t>‹#›</a:t>
            </a:r>
            <a:endParaRPr lang="en-GB">
              <a:solidFill>
                <a:srgbClr val="D4D4D6"/>
              </a:solidFill>
            </a:endParaRPr>
          </a:p>
        </p:txBody>
      </p:sp>
      <p:sp>
        <p:nvSpPr>
          <p:cNvPr id="12" name="Slide Number Placeholder 28"/>
          <p:cNvSpPr>
            <a:spLocks noGrp="1"/>
          </p:cNvSpPr>
          <p:nvPr>
            <p:ph type="sldNum" sz="quarter" idx="12"/>
          </p:nvPr>
        </p:nvSpPr>
        <p:spPr>
          <a:xfrm>
            <a:off x="8001000" y="228600"/>
            <a:ext cx="8382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D683EAB7-3099-44BA-AD3B-FBE47F2AD6D1}" type="slidenum">
              <a:rPr lang="en-GB">
                <a:solidFill>
                  <a:srgbClr val="D4D4D6"/>
                </a:solidFill>
              </a:rPr>
              <a:pPr>
                <a:defRPr/>
              </a:pPr>
              <a:t>‹N°›</a:t>
            </a:fld>
            <a:endParaRPr lang="en-GB">
              <a:solidFill>
                <a:srgbClr val="D4D4D6"/>
              </a:solidFill>
            </a:endParaRPr>
          </a:p>
        </p:txBody>
      </p:sp>
      <p:pic>
        <p:nvPicPr>
          <p:cNvPr id="3" name="Image 2" descr="Une image contenant texte, logo, Police, orange&#10;&#10;Description générée automatiquement">
            <a:extLst>
              <a:ext uri="{FF2B5EF4-FFF2-40B4-BE49-F238E27FC236}">
                <a16:creationId xmlns:a16="http://schemas.microsoft.com/office/drawing/2014/main" id="{FD974078-CC11-9EA9-0470-310ADCCFAB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260107"/>
            <a:ext cx="2496710" cy="949822"/>
          </a:xfrm>
          <a:prstGeom prst="rect">
            <a:avLst/>
          </a:prstGeom>
        </p:spPr>
      </p:pic>
    </p:spTree>
    <p:extLst>
      <p:ext uri="{BB962C8B-B14F-4D97-AF65-F5344CB8AC3E}">
        <p14:creationId xmlns:p14="http://schemas.microsoft.com/office/powerpoint/2010/main" val="2846823227"/>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08000"/>
            <a:ext cx="7920880" cy="990600"/>
          </a:xfrm>
        </p:spPr>
        <p:txBody>
          <a:bodyPr/>
          <a:lstStyle/>
          <a:p>
            <a:r>
              <a:rPr lang="en-US"/>
              <a:t>Click to edit Master title style</a:t>
            </a:r>
          </a:p>
        </p:txBody>
      </p:sp>
      <p:sp>
        <p:nvSpPr>
          <p:cNvPr id="8" name="Content Placeholder 7"/>
          <p:cNvSpPr>
            <a:spLocks noGrp="1"/>
          </p:cNvSpPr>
          <p:nvPr>
            <p:ph sz="quarter" idx="1"/>
          </p:nvPr>
        </p:nvSpPr>
        <p:spPr>
          <a:xfrm>
            <a:off x="251520" y="1600200"/>
            <a:ext cx="8640960" cy="4495800"/>
          </a:xfrm>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4" name="Date Placeholder 1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2058840902"/>
      </p:ext>
    </p:extLst>
  </p:cSld>
  <p:clrMapOvr>
    <a:masterClrMapping/>
  </p:clrMapOvr>
  <p:transition spd="med">
    <p:wipe dir="d"/>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0" y="1600200"/>
            <a:ext cx="1295400" cy="99060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1371600" y="1600200"/>
            <a:ext cx="7772400" cy="990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a:p>
            <a:pPr lvl="0"/>
            <a:endParaRPr lang="en-US"/>
          </a:p>
        </p:txBody>
      </p:sp>
      <p:sp>
        <p:nvSpPr>
          <p:cNvPr id="2" name="Title 1"/>
          <p:cNvSpPr>
            <a:spLocks noGrp="1"/>
          </p:cNvSpPr>
          <p:nvPr>
            <p:ph type="title"/>
          </p:nvPr>
        </p:nvSpPr>
        <p:spPr>
          <a:xfrm>
            <a:off x="1371600" y="1600200"/>
            <a:ext cx="7620000" cy="990600"/>
          </a:xfrm>
        </p:spPr>
        <p:txBody>
          <a:bodyPr>
            <a:normAutofit/>
          </a:bodyPr>
          <a:lstStyle>
            <a:lvl1pPr algn="l">
              <a:buNone/>
              <a:defRPr sz="4000" b="0" cap="none">
                <a:solidFill>
                  <a:srgbClr val="FFFFFF"/>
                </a:solidFill>
              </a:defRPr>
            </a:lvl1pPr>
          </a:lstStyle>
          <a:p>
            <a:r>
              <a:rPr lang="en-US"/>
              <a:t>Click to edit Master title style</a:t>
            </a:r>
          </a:p>
        </p:txBody>
      </p:sp>
      <p:sp>
        <p:nvSpPr>
          <p:cNvPr id="8" name="Date Placeholder 11"/>
          <p:cNvSpPr>
            <a:spLocks noGrp="1"/>
          </p:cNvSpPr>
          <p:nvPr>
            <p:ph type="dt" sz="half" idx="10"/>
          </p:nvPr>
        </p:nvSpPr>
        <p:spPr/>
        <p:txBody>
          <a:bodyPr/>
          <a:lstStyle>
            <a:lvl1pPr>
              <a:defRPr/>
            </a:lvl1pPr>
          </a:lstStyle>
          <a:p>
            <a:pPr>
              <a:defRPr/>
            </a:pPr>
            <a:endParaRPr lang="en-GB">
              <a:solidFill>
                <a:srgbClr val="5A6378"/>
              </a:solidFill>
            </a:endParaRPr>
          </a:p>
        </p:txBody>
      </p:sp>
      <p:sp>
        <p:nvSpPr>
          <p:cNvPr id="9" name="Slide Number Placeholder 12"/>
          <p:cNvSpPr>
            <a:spLocks noGrp="1"/>
          </p:cNvSpPr>
          <p:nvPr>
            <p:ph type="sldNum" sz="quarter" idx="11"/>
          </p:nvPr>
        </p:nvSpPr>
        <p:spPr>
          <a:xfrm>
            <a:off x="0" y="1752600"/>
            <a:ext cx="1295400" cy="701675"/>
          </a:xfrm>
          <a:prstGeom prst="rect">
            <a:avLst/>
          </a:prstGeom>
        </p:spPr>
        <p:txBody>
          <a:bodyPr vert="horz" wrap="square" lIns="91440" tIns="45720" rIns="91440" bIns="45720" numCol="1" anchor="t" anchorCtr="0" compatLnSpc="1">
            <a:prstTxWarp prst="textNoShape">
              <a:avLst/>
            </a:prstTxWarp>
            <a:noAutofit/>
          </a:bodyPr>
          <a:lstStyle>
            <a:lvl1pPr>
              <a:defRPr sz="2400">
                <a:solidFill>
                  <a:srgbClr val="FFFFFF"/>
                </a:solidFill>
              </a:defRPr>
            </a:lvl1pPr>
          </a:lstStyle>
          <a:p>
            <a:pPr>
              <a:defRPr/>
            </a:pPr>
            <a:fld id="{5DBC9C28-A620-47AA-B97D-A45D83CAF0AA}" type="slidenum">
              <a:rPr lang="en-GB"/>
              <a:pPr>
                <a:defRPr/>
              </a:pPr>
              <a:t>‹N°›</a:t>
            </a:fld>
            <a:endParaRPr lang="en-GB"/>
          </a:p>
        </p:txBody>
      </p:sp>
      <p:sp>
        <p:nvSpPr>
          <p:cNvPr id="10"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pic>
        <p:nvPicPr>
          <p:cNvPr id="12" name="Image 11" descr="Une image contenant texte, logo, Police, orange&#10;&#10;Description générée automatiquement">
            <a:extLst>
              <a:ext uri="{FF2B5EF4-FFF2-40B4-BE49-F238E27FC236}">
                <a16:creationId xmlns:a16="http://schemas.microsoft.com/office/drawing/2014/main" id="{FBF9CAC0-DDA2-E39E-E8D2-425E4724740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9553" y="244475"/>
            <a:ext cx="2295429" cy="873249"/>
          </a:xfrm>
          <a:prstGeom prst="rect">
            <a:avLst/>
          </a:prstGeom>
        </p:spPr>
      </p:pic>
    </p:spTree>
    <p:extLst>
      <p:ext uri="{BB962C8B-B14F-4D97-AF65-F5344CB8AC3E}">
        <p14:creationId xmlns:p14="http://schemas.microsoft.com/office/powerpoint/2010/main" val="3746498576"/>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Slide Number Placeholder 9"/>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5479DD9-A62D-4FBF-AD1D-750D7ECBEB42}" type="slidenum">
              <a:rPr lang="en-GB">
                <a:solidFill>
                  <a:prstClr val="black"/>
                </a:solidFill>
              </a:rPr>
              <a:pPr>
                <a:defRPr/>
              </a:pPr>
              <a:t>‹N°›</a:t>
            </a:fld>
            <a:endParaRPr lang="en-GB">
              <a:solidFill>
                <a:prstClr val="black"/>
              </a:solidFill>
            </a:endParaRPr>
          </a:p>
        </p:txBody>
      </p:sp>
      <p:sp>
        <p:nvSpPr>
          <p:cNvPr id="7" name="Footer Placeholder 11"/>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2759689270"/>
      </p:ext>
    </p:extLst>
  </p:cSld>
  <p:clrMapOvr>
    <a:masterClrMapping/>
  </p:clrMapOvr>
  <p:transition spd="med">
    <p:wipe dir="d"/>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a:lstStyle>
            <a:lvl1pPr>
              <a:defRPr/>
            </a:lvl1pPr>
          </a:lstStyle>
          <a:p>
            <a:pPr>
              <a:defRPr/>
            </a:pPr>
            <a:endParaRPr lang="en-GB">
              <a:solidFill>
                <a:srgbClr val="5A6378"/>
              </a:solidFill>
            </a:endParaRPr>
          </a:p>
        </p:txBody>
      </p:sp>
      <p:sp>
        <p:nvSpPr>
          <p:cNvPr id="8" name="Slide Number Placeholder 11"/>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EE153A9-46AF-4573-AAB9-B89EBE265108}" type="slidenum">
              <a:rPr lang="en-GB">
                <a:solidFill>
                  <a:prstClr val="black"/>
                </a:solidFill>
              </a:rPr>
              <a:pPr>
                <a:defRPr/>
              </a:pPr>
              <a:t>‹N°›</a:t>
            </a:fld>
            <a:endParaRPr lang="en-GB">
              <a:solidFill>
                <a:prstClr val="black"/>
              </a:solidFill>
            </a:endParaRPr>
          </a:p>
        </p:txBody>
      </p:sp>
      <p:sp>
        <p:nvSpPr>
          <p:cNvPr id="9"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947653510"/>
      </p:ext>
    </p:extLst>
  </p:cSld>
  <p:clrMapOvr>
    <a:masterClrMapping/>
  </p:clrMapOvr>
  <p:transition spd="med">
    <p:wipe dir="d"/>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GB">
              <a:solidFill>
                <a:srgbClr val="5A6378"/>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5" name="Slide Number Placeholder 4"/>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2E98AB8F-F43B-489B-B96B-1AAC7CD52534}" type="slidenum">
              <a:rPr lang="en-GB"/>
              <a:pPr>
                <a:defRPr/>
              </a:pPr>
              <a:t>‹N°›</a:t>
            </a:fld>
            <a:endParaRPr lang="en-GB"/>
          </a:p>
        </p:txBody>
      </p:sp>
    </p:spTree>
    <p:extLst>
      <p:ext uri="{BB962C8B-B14F-4D97-AF65-F5344CB8AC3E}">
        <p14:creationId xmlns:p14="http://schemas.microsoft.com/office/powerpoint/2010/main" val="221651226"/>
      </p:ext>
    </p:extLst>
  </p:cSld>
  <p:clrMapOvr>
    <a:masterClrMapping/>
  </p:clrMapOvr>
  <p:transition spd="med">
    <p:wipe dir="d"/>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solidFill>
                <a:srgbClr val="5A6378"/>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4" name="Slide Number Placeholder 3"/>
          <p:cNvSpPr>
            <a:spLocks noGrp="1"/>
          </p:cNvSpPr>
          <p:nvPr>
            <p:ph type="sldNum" sz="quarter" idx="12"/>
          </p:nvPr>
        </p:nvSpPr>
        <p:spPr>
          <a:xfrm>
            <a:off x="0" y="6248400"/>
            <a:ext cx="5334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257DEBB8-7BE3-4EB0-8D02-289349B36D20}" type="slidenum">
              <a:rPr lang="en-GB">
                <a:solidFill>
                  <a:srgbClr val="5A6378"/>
                </a:solidFill>
              </a:rPr>
              <a:pPr>
                <a:defRPr/>
              </a:pPr>
              <a:t>‹N°›</a:t>
            </a:fld>
            <a:endParaRPr lang="en-GB">
              <a:solidFill>
                <a:srgbClr val="5A6378"/>
              </a:solidFill>
            </a:endParaRPr>
          </a:p>
        </p:txBody>
      </p:sp>
    </p:spTree>
    <p:extLst>
      <p:ext uri="{BB962C8B-B14F-4D97-AF65-F5344CB8AC3E}">
        <p14:creationId xmlns:p14="http://schemas.microsoft.com/office/powerpoint/2010/main" val="3447171213"/>
      </p:ext>
    </p:extLst>
  </p:cSld>
  <p:clrMapOvr>
    <a:masterClrMapping/>
  </p:clrMapOvr>
  <p:transition spd="med">
    <p:wipe dir="d"/>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7" name="Slide Number Placeholder 6"/>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A2C5BA28-9B7F-4E1D-954D-CBC33B4EA167}" type="slidenum">
              <a:rPr lang="en-GB"/>
              <a:pPr>
                <a:defRPr/>
              </a:pPr>
              <a:t>‹N°›</a:t>
            </a:fld>
            <a:endParaRPr lang="en-GB"/>
          </a:p>
        </p:txBody>
      </p:sp>
    </p:spTree>
    <p:extLst>
      <p:ext uri="{BB962C8B-B14F-4D97-AF65-F5344CB8AC3E}">
        <p14:creationId xmlns:p14="http://schemas.microsoft.com/office/powerpoint/2010/main" val="1232804636"/>
      </p:ext>
    </p:extLst>
  </p:cSld>
  <p:clrMapOvr>
    <a:masterClrMapping/>
  </p:clrMapOvr>
  <p:transition spd="med">
    <p:wipe dir="d"/>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endParaRPr lang="en-GB">
              <a:solidFill>
                <a:srgbClr val="5A6378"/>
              </a:solidFill>
            </a:endParaRPr>
          </a:p>
        </p:txBody>
      </p:sp>
      <p:sp>
        <p:nvSpPr>
          <p:cNvPr id="10" name="Slide Number Placeholder 12"/>
          <p:cNvSpPr>
            <a:spLocks noGrp="1"/>
          </p:cNvSpPr>
          <p:nvPr>
            <p:ph type="sldNum" sz="quarter" idx="11"/>
          </p:nvPr>
        </p:nvSpPr>
        <p:spPr>
          <a:xfrm>
            <a:off x="0" y="4667250"/>
            <a:ext cx="1447800" cy="663575"/>
          </a:xfrm>
          <a:prstGeom prst="rect">
            <a:avLst/>
          </a:prstGeom>
        </p:spPr>
        <p:txBody>
          <a:bodyPr vert="horz" wrap="square" lIns="91440" tIns="45720" rIns="91440" bIns="45720" numCol="1" anchor="t" anchorCtr="0" compatLnSpc="1">
            <a:prstTxWarp prst="textNoShape">
              <a:avLst/>
            </a:prstTxWarp>
          </a:bodyPr>
          <a:lstStyle>
            <a:lvl1pPr>
              <a:defRPr sz="2800"/>
            </a:lvl1pPr>
          </a:lstStyle>
          <a:p>
            <a:pPr>
              <a:defRPr/>
            </a:pPr>
            <a:fld id="{029BA2FD-B950-480F-9D32-43CC813B0E3B}" type="slidenum">
              <a:rPr lang="en-GB">
                <a:solidFill>
                  <a:prstClr val="black"/>
                </a:solidFill>
              </a:rPr>
              <a:pPr>
                <a:defRPr/>
              </a:pPr>
              <a:t>‹N°›</a:t>
            </a:fld>
            <a:endParaRPr lang="en-GB">
              <a:solidFill>
                <a:prstClr val="black"/>
              </a:solidFill>
            </a:endParaRPr>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158216545"/>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6" name="Slide Number Placeholder 5"/>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2E59C0-14D2-4FF0-A95A-FE600EAF7B93}"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1428011134"/>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5">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5"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US"/>
              <a:t>‹#›</a:t>
            </a:r>
            <a:endParaRPr lang="en-GB"/>
          </a:p>
        </p:txBody>
      </p:sp>
    </p:spTree>
    <p:extLst>
      <p:ext uri="{BB962C8B-B14F-4D97-AF65-F5344CB8AC3E}">
        <p14:creationId xmlns:p14="http://schemas.microsoft.com/office/powerpoint/2010/main" val="297780090"/>
      </p:ext>
    </p:extLst>
  </p:cSld>
  <p:clrMapOvr>
    <a:masterClrMapping/>
  </p:clrMapOvr>
  <p:transition spd="med">
    <p:wipe dir="d"/>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GB">
              <a:solidFill>
                <a:srgbClr val="5A6378"/>
              </a:solidFill>
            </a:endParaRP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solidFill>
                  <a:srgbClr val="5A6378"/>
                </a:solidFill>
              </a:rPr>
              <a:t>‹#›</a:t>
            </a:r>
            <a:endParaRPr lang="en-GB">
              <a:solidFill>
                <a:srgbClr val="5A6378"/>
              </a:solidFill>
            </a:endParaRPr>
          </a:p>
        </p:txBody>
      </p:sp>
      <p:sp>
        <p:nvSpPr>
          <p:cNvPr id="9" name="Slide Number Placeholder 5"/>
          <p:cNvSpPr>
            <a:spLocks noGrp="1"/>
          </p:cNvSpPr>
          <p:nvPr>
            <p:ph type="sldNum" sz="quarter" idx="12"/>
          </p:nvPr>
        </p:nvSpPr>
        <p:spPr>
          <a:xfrm rot="5400000">
            <a:off x="5989638" y="144462"/>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DF3E162-A7DD-4E5C-8E3C-72A291930A44}"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1118072287"/>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76200" y="6069013"/>
            <a:ext cx="2057400" cy="685800"/>
          </a:xfrm>
          <a:solidFill>
            <a:srgbClr val="002060"/>
          </a:solidFill>
        </p:spPr>
        <p:txBody>
          <a:bodyPr>
            <a:noAutofit/>
          </a:bodyPr>
          <a:lstStyle>
            <a:lvl1pPr algn="ctr">
              <a:defRPr sz="2000">
                <a:solidFill>
                  <a:srgbClr val="FFFFFF"/>
                </a:solidFill>
              </a:defRPr>
            </a:lvl1pPr>
          </a:lstStyle>
          <a:p>
            <a:pPr>
              <a:defRPr/>
            </a:pPr>
            <a:endParaRPr lang="en-GB"/>
          </a:p>
        </p:txBody>
      </p:sp>
      <p:sp>
        <p:nvSpPr>
          <p:cNvPr id="11" name="Footer Placeholder 16"/>
          <p:cNvSpPr>
            <a:spLocks noGrp="1"/>
          </p:cNvSpPr>
          <p:nvPr>
            <p:ph type="ftr" sz="quarter" idx="11"/>
          </p:nvPr>
        </p:nvSpPr>
        <p:spPr>
          <a:xfrm>
            <a:off x="2085975" y="236538"/>
            <a:ext cx="5867400" cy="365125"/>
          </a:xfrm>
        </p:spPr>
        <p:txBody>
          <a:bodyPr/>
          <a:lstStyle>
            <a:lvl1pPr>
              <a:defRPr/>
            </a:lvl1pPr>
          </a:lstStyle>
          <a:p>
            <a:pPr>
              <a:defRPr/>
            </a:pPr>
            <a:r>
              <a:rPr lang="en-US">
                <a:solidFill>
                  <a:srgbClr val="D4D4D6"/>
                </a:solidFill>
              </a:rPr>
              <a:t>‹#›</a:t>
            </a:r>
            <a:endParaRPr lang="en-GB">
              <a:solidFill>
                <a:srgbClr val="D4D4D6"/>
              </a:solidFill>
            </a:endParaRPr>
          </a:p>
        </p:txBody>
      </p:sp>
      <p:sp>
        <p:nvSpPr>
          <p:cNvPr id="12" name="Slide Number Placeholder 28"/>
          <p:cNvSpPr>
            <a:spLocks noGrp="1"/>
          </p:cNvSpPr>
          <p:nvPr>
            <p:ph type="sldNum" sz="quarter" idx="12"/>
          </p:nvPr>
        </p:nvSpPr>
        <p:spPr>
          <a:xfrm>
            <a:off x="8001000" y="228600"/>
            <a:ext cx="8382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D683EAB7-3099-44BA-AD3B-FBE47F2AD6D1}" type="slidenum">
              <a:rPr lang="en-GB">
                <a:solidFill>
                  <a:srgbClr val="D4D4D6"/>
                </a:solidFill>
              </a:rPr>
              <a:pPr>
                <a:defRPr/>
              </a:pPr>
              <a:t>‹N°›</a:t>
            </a:fld>
            <a:endParaRPr lang="en-GB">
              <a:solidFill>
                <a:srgbClr val="D4D4D6"/>
              </a:solidFill>
            </a:endParaRPr>
          </a:p>
        </p:txBody>
      </p:sp>
      <p:pic>
        <p:nvPicPr>
          <p:cNvPr id="3" name="Image 2" descr="Une image contenant texte, logo, Police, orange&#10;&#10;Description générée automatiquement">
            <a:extLst>
              <a:ext uri="{FF2B5EF4-FFF2-40B4-BE49-F238E27FC236}">
                <a16:creationId xmlns:a16="http://schemas.microsoft.com/office/drawing/2014/main" id="{DCD67E56-C543-3469-14BA-CA71359B61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39"/>
            <a:ext cx="2671638" cy="1016370"/>
          </a:xfrm>
          <a:prstGeom prst="rect">
            <a:avLst/>
          </a:prstGeom>
        </p:spPr>
      </p:pic>
    </p:spTree>
    <p:extLst>
      <p:ext uri="{BB962C8B-B14F-4D97-AF65-F5344CB8AC3E}">
        <p14:creationId xmlns:p14="http://schemas.microsoft.com/office/powerpoint/2010/main" val="4045436252"/>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08000"/>
            <a:ext cx="7920880" cy="990600"/>
          </a:xfrm>
        </p:spPr>
        <p:txBody>
          <a:bodyPr/>
          <a:lstStyle/>
          <a:p>
            <a:r>
              <a:rPr lang="en-US"/>
              <a:t>Click to edit Master title style</a:t>
            </a:r>
          </a:p>
        </p:txBody>
      </p:sp>
      <p:sp>
        <p:nvSpPr>
          <p:cNvPr id="8" name="Content Placeholder 7"/>
          <p:cNvSpPr>
            <a:spLocks noGrp="1"/>
          </p:cNvSpPr>
          <p:nvPr>
            <p:ph sz="quarter" idx="1"/>
          </p:nvPr>
        </p:nvSpPr>
        <p:spPr>
          <a:xfrm>
            <a:off x="251520" y="1600200"/>
            <a:ext cx="8640960" cy="4495800"/>
          </a:xfrm>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4" name="Date Placeholder 1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2006938509"/>
      </p:ext>
    </p:extLst>
  </p:cSld>
  <p:clrMapOvr>
    <a:masterClrMapping/>
  </p:clrMapOvr>
  <p:transition spd="med">
    <p:wipe dir="d"/>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0" y="1600200"/>
            <a:ext cx="1295400" cy="99060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1371600" y="1600200"/>
            <a:ext cx="7772400" cy="990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7" name="Picture 9" descr="MNI Logo RGB 72dpi_fina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02600" y="0"/>
            <a:ext cx="10414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a:p>
            <a:pPr lvl="0"/>
            <a:endParaRPr lang="en-US"/>
          </a:p>
        </p:txBody>
      </p:sp>
      <p:sp>
        <p:nvSpPr>
          <p:cNvPr id="2" name="Title 1"/>
          <p:cNvSpPr>
            <a:spLocks noGrp="1"/>
          </p:cNvSpPr>
          <p:nvPr>
            <p:ph type="title"/>
          </p:nvPr>
        </p:nvSpPr>
        <p:spPr>
          <a:xfrm>
            <a:off x="1371600" y="1600200"/>
            <a:ext cx="7620000" cy="990600"/>
          </a:xfrm>
        </p:spPr>
        <p:txBody>
          <a:bodyPr>
            <a:normAutofit/>
          </a:bodyPr>
          <a:lstStyle>
            <a:lvl1pPr algn="l">
              <a:buNone/>
              <a:defRPr sz="4000" b="0" cap="none">
                <a:solidFill>
                  <a:srgbClr val="FFFFFF"/>
                </a:solidFill>
              </a:defRPr>
            </a:lvl1pPr>
          </a:lstStyle>
          <a:p>
            <a:r>
              <a:rPr lang="en-US"/>
              <a:t>Click to edit Master title style</a:t>
            </a:r>
          </a:p>
        </p:txBody>
      </p:sp>
      <p:sp>
        <p:nvSpPr>
          <p:cNvPr id="8" name="Date Placeholder 11"/>
          <p:cNvSpPr>
            <a:spLocks noGrp="1"/>
          </p:cNvSpPr>
          <p:nvPr>
            <p:ph type="dt" sz="half" idx="10"/>
          </p:nvPr>
        </p:nvSpPr>
        <p:spPr/>
        <p:txBody>
          <a:bodyPr/>
          <a:lstStyle>
            <a:lvl1pPr>
              <a:defRPr/>
            </a:lvl1pPr>
          </a:lstStyle>
          <a:p>
            <a:pPr>
              <a:defRPr/>
            </a:pPr>
            <a:endParaRPr lang="en-GB">
              <a:solidFill>
                <a:srgbClr val="5A6378"/>
              </a:solidFill>
            </a:endParaRPr>
          </a:p>
        </p:txBody>
      </p:sp>
      <p:sp>
        <p:nvSpPr>
          <p:cNvPr id="9" name="Slide Number Placeholder 12"/>
          <p:cNvSpPr>
            <a:spLocks noGrp="1"/>
          </p:cNvSpPr>
          <p:nvPr>
            <p:ph type="sldNum" sz="quarter" idx="11"/>
          </p:nvPr>
        </p:nvSpPr>
        <p:spPr>
          <a:xfrm>
            <a:off x="0" y="1752600"/>
            <a:ext cx="1295400" cy="701675"/>
          </a:xfrm>
          <a:prstGeom prst="rect">
            <a:avLst/>
          </a:prstGeom>
        </p:spPr>
        <p:txBody>
          <a:bodyPr vert="horz" wrap="square" lIns="91440" tIns="45720" rIns="91440" bIns="45720" numCol="1" anchor="t" anchorCtr="0" compatLnSpc="1">
            <a:prstTxWarp prst="textNoShape">
              <a:avLst/>
            </a:prstTxWarp>
            <a:noAutofit/>
          </a:bodyPr>
          <a:lstStyle>
            <a:lvl1pPr>
              <a:defRPr sz="2400">
                <a:solidFill>
                  <a:srgbClr val="FFFFFF"/>
                </a:solidFill>
              </a:defRPr>
            </a:lvl1pPr>
          </a:lstStyle>
          <a:p>
            <a:pPr>
              <a:defRPr/>
            </a:pPr>
            <a:fld id="{5DBC9C28-A620-47AA-B97D-A45D83CAF0AA}" type="slidenum">
              <a:rPr lang="en-GB"/>
              <a:pPr>
                <a:defRPr/>
              </a:pPr>
              <a:t>‹N°›</a:t>
            </a:fld>
            <a:endParaRPr lang="en-GB"/>
          </a:p>
        </p:txBody>
      </p:sp>
      <p:sp>
        <p:nvSpPr>
          <p:cNvPr id="10"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2340628991"/>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Slide Number Placeholder 9"/>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5479DD9-A62D-4FBF-AD1D-750D7ECBEB42}" type="slidenum">
              <a:rPr lang="en-GB">
                <a:solidFill>
                  <a:prstClr val="black"/>
                </a:solidFill>
              </a:rPr>
              <a:pPr>
                <a:defRPr/>
              </a:pPr>
              <a:t>‹N°›</a:t>
            </a:fld>
            <a:endParaRPr lang="en-GB">
              <a:solidFill>
                <a:prstClr val="black"/>
              </a:solidFill>
            </a:endParaRPr>
          </a:p>
        </p:txBody>
      </p:sp>
      <p:sp>
        <p:nvSpPr>
          <p:cNvPr id="7" name="Footer Placeholder 11"/>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1933209148"/>
      </p:ext>
    </p:extLst>
  </p:cSld>
  <p:clrMapOvr>
    <a:masterClrMapping/>
  </p:clrMapOvr>
  <p:transition spd="med">
    <p:wipe dir="d"/>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a:lstStyle>
            <a:lvl1pPr>
              <a:defRPr/>
            </a:lvl1pPr>
          </a:lstStyle>
          <a:p>
            <a:pPr>
              <a:defRPr/>
            </a:pPr>
            <a:endParaRPr lang="en-GB">
              <a:solidFill>
                <a:srgbClr val="5A6378"/>
              </a:solidFill>
            </a:endParaRPr>
          </a:p>
        </p:txBody>
      </p:sp>
      <p:sp>
        <p:nvSpPr>
          <p:cNvPr id="8" name="Slide Number Placeholder 11"/>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EE153A9-46AF-4573-AAB9-B89EBE265108}" type="slidenum">
              <a:rPr lang="en-GB">
                <a:solidFill>
                  <a:prstClr val="black"/>
                </a:solidFill>
              </a:rPr>
              <a:pPr>
                <a:defRPr/>
              </a:pPr>
              <a:t>‹N°›</a:t>
            </a:fld>
            <a:endParaRPr lang="en-GB">
              <a:solidFill>
                <a:prstClr val="black"/>
              </a:solidFill>
            </a:endParaRPr>
          </a:p>
        </p:txBody>
      </p:sp>
      <p:sp>
        <p:nvSpPr>
          <p:cNvPr id="9" name="Footer Placeholder 13"/>
          <p:cNvSpPr>
            <a:spLocks noGrp="1"/>
          </p:cNvSpPr>
          <p:nvPr>
            <p:ph type="ftr" sz="quarter" idx="12"/>
          </p:nvPr>
        </p:nvSpPr>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2771942324"/>
      </p:ext>
    </p:extLst>
  </p:cSld>
  <p:clrMapOvr>
    <a:masterClrMapping/>
  </p:clrMapOvr>
  <p:transition spd="med">
    <p:wipe dir="d"/>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GB">
              <a:solidFill>
                <a:srgbClr val="5A6378"/>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5" name="Slide Number Placeholder 4"/>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2E98AB8F-F43B-489B-B96B-1AAC7CD52534}" type="slidenum">
              <a:rPr lang="en-GB"/>
              <a:pPr>
                <a:defRPr/>
              </a:pPr>
              <a:t>‹N°›</a:t>
            </a:fld>
            <a:endParaRPr lang="en-GB"/>
          </a:p>
        </p:txBody>
      </p:sp>
    </p:spTree>
    <p:extLst>
      <p:ext uri="{BB962C8B-B14F-4D97-AF65-F5344CB8AC3E}">
        <p14:creationId xmlns:p14="http://schemas.microsoft.com/office/powerpoint/2010/main" val="195284800"/>
      </p:ext>
    </p:extLst>
  </p:cSld>
  <p:clrMapOvr>
    <a:masterClrMapping/>
  </p:clrMapOvr>
  <p:transition spd="med">
    <p:wipe dir="d"/>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solidFill>
                <a:srgbClr val="5A6378"/>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4" name="Slide Number Placeholder 3"/>
          <p:cNvSpPr>
            <a:spLocks noGrp="1"/>
          </p:cNvSpPr>
          <p:nvPr>
            <p:ph type="sldNum" sz="quarter" idx="12"/>
          </p:nvPr>
        </p:nvSpPr>
        <p:spPr>
          <a:xfrm>
            <a:off x="0" y="6248400"/>
            <a:ext cx="5334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257DEBB8-7BE3-4EB0-8D02-289349B36D20}" type="slidenum">
              <a:rPr lang="en-GB">
                <a:solidFill>
                  <a:srgbClr val="5A6378"/>
                </a:solidFill>
              </a:rPr>
              <a:pPr>
                <a:defRPr/>
              </a:pPr>
              <a:t>‹N°›</a:t>
            </a:fld>
            <a:endParaRPr lang="en-GB">
              <a:solidFill>
                <a:srgbClr val="5A6378"/>
              </a:solidFill>
            </a:endParaRPr>
          </a:p>
        </p:txBody>
      </p:sp>
    </p:spTree>
    <p:extLst>
      <p:ext uri="{BB962C8B-B14F-4D97-AF65-F5344CB8AC3E}">
        <p14:creationId xmlns:p14="http://schemas.microsoft.com/office/powerpoint/2010/main" val="1210196421"/>
      </p:ext>
    </p:extLst>
  </p:cSld>
  <p:clrMapOvr>
    <a:masterClrMapping/>
  </p:clrMapOvr>
  <p:transition spd="med">
    <p:wipe dir="d"/>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GB">
              <a:solidFill>
                <a:srgbClr val="5A6378"/>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7" name="Slide Number Placeholder 6"/>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A2C5BA28-9B7F-4E1D-954D-CBC33B4EA167}" type="slidenum">
              <a:rPr lang="en-GB"/>
              <a:pPr>
                <a:defRPr/>
              </a:pPr>
              <a:t>‹N°›</a:t>
            </a:fld>
            <a:endParaRPr lang="en-GB"/>
          </a:p>
        </p:txBody>
      </p:sp>
    </p:spTree>
    <p:extLst>
      <p:ext uri="{BB962C8B-B14F-4D97-AF65-F5344CB8AC3E}">
        <p14:creationId xmlns:p14="http://schemas.microsoft.com/office/powerpoint/2010/main" val="3250749905"/>
      </p:ext>
    </p:extLst>
  </p:cSld>
  <p:clrMapOvr>
    <a:masterClrMapping/>
  </p:clrMapOvr>
  <p:transition spd="med">
    <p:wipe dir="d"/>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endParaRPr lang="en-GB">
              <a:solidFill>
                <a:srgbClr val="5A6378"/>
              </a:solidFill>
            </a:endParaRPr>
          </a:p>
        </p:txBody>
      </p:sp>
      <p:sp>
        <p:nvSpPr>
          <p:cNvPr id="10" name="Slide Number Placeholder 12"/>
          <p:cNvSpPr>
            <a:spLocks noGrp="1"/>
          </p:cNvSpPr>
          <p:nvPr>
            <p:ph type="sldNum" sz="quarter" idx="11"/>
          </p:nvPr>
        </p:nvSpPr>
        <p:spPr>
          <a:xfrm>
            <a:off x="0" y="4667250"/>
            <a:ext cx="1447800" cy="663575"/>
          </a:xfrm>
          <a:prstGeom prst="rect">
            <a:avLst/>
          </a:prstGeom>
        </p:spPr>
        <p:txBody>
          <a:bodyPr vert="horz" wrap="square" lIns="91440" tIns="45720" rIns="91440" bIns="45720" numCol="1" anchor="t" anchorCtr="0" compatLnSpc="1">
            <a:prstTxWarp prst="textNoShape">
              <a:avLst/>
            </a:prstTxWarp>
          </a:bodyPr>
          <a:lstStyle>
            <a:lvl1pPr>
              <a:defRPr sz="2800"/>
            </a:lvl1pPr>
          </a:lstStyle>
          <a:p>
            <a:pPr>
              <a:defRPr/>
            </a:pPr>
            <a:fld id="{029BA2FD-B950-480F-9D32-43CC813B0E3B}" type="slidenum">
              <a:rPr lang="en-GB">
                <a:solidFill>
                  <a:prstClr val="black"/>
                </a:solidFill>
              </a:rPr>
              <a:pPr>
                <a:defRPr/>
              </a:pPr>
              <a:t>‹N°›</a:t>
            </a:fld>
            <a:endParaRPr lang="en-GB">
              <a:solidFill>
                <a:prstClr val="black"/>
              </a:solidFill>
            </a:endParaRPr>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r>
              <a:rPr lang="en-US">
                <a:solidFill>
                  <a:srgbClr val="5A6378"/>
                </a:solidFill>
              </a:rPr>
              <a:t>‹#›</a:t>
            </a:r>
            <a:endParaRPr lang="en-GB">
              <a:solidFill>
                <a:srgbClr val="5A6378"/>
              </a:solidFill>
            </a:endParaRPr>
          </a:p>
        </p:txBody>
      </p:sp>
    </p:spTree>
    <p:extLst>
      <p:ext uri="{BB962C8B-B14F-4D97-AF65-F5344CB8AC3E}">
        <p14:creationId xmlns:p14="http://schemas.microsoft.com/office/powerpoint/2010/main" val="350188649"/>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6">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28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hasCustomPrompt="1"/>
          </p:nvPr>
        </p:nvSpPr>
        <p:spPr>
          <a:xfrm>
            <a:off x="2362200" y="1752600"/>
            <a:ext cx="6400800" cy="4419600"/>
          </a:xfrm>
        </p:spPr>
        <p:txBody>
          <a:bodyPr/>
          <a:lstStyle>
            <a:lvl1pPr>
              <a:defRPr sz="2800"/>
            </a:lvl1pPr>
          </a:lstStyle>
          <a:p>
            <a:pPr lvl="0"/>
            <a:r>
              <a:rPr lang="en-US"/>
              <a:t>Click to edit Master text styles</a:t>
            </a:r>
          </a:p>
          <a:p>
            <a:pPr lvl="1"/>
            <a:r>
              <a:rPr lang="en-US"/>
              <a:t>Second level</a:t>
            </a:r>
          </a:p>
          <a:p>
            <a:pPr lvl="2"/>
            <a:r>
              <a:rPr lang="en-US"/>
              <a:t>Third level</a:t>
            </a:r>
          </a:p>
        </p:txBody>
      </p:sp>
      <p:sp>
        <p:nvSpPr>
          <p:cNvPr id="7"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US"/>
              <a:t>‹#›</a:t>
            </a:r>
            <a:endParaRPr lang="en-GB"/>
          </a:p>
        </p:txBody>
      </p:sp>
    </p:spTree>
    <p:extLst>
      <p:ext uri="{BB962C8B-B14F-4D97-AF65-F5344CB8AC3E}">
        <p14:creationId xmlns:p14="http://schemas.microsoft.com/office/powerpoint/2010/main" val="3693997050"/>
      </p:ext>
    </p:extLst>
  </p:cSld>
  <p:clrMapOvr>
    <a:masterClrMapping/>
  </p:clrMapOvr>
  <p:transition spd="med">
    <p:wipe dir="d"/>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GB">
              <a:solidFill>
                <a:srgbClr val="5A6378"/>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5A6378"/>
                </a:solidFill>
              </a:rPr>
              <a:t>‹#›</a:t>
            </a:r>
            <a:endParaRPr lang="en-GB">
              <a:solidFill>
                <a:srgbClr val="5A6378"/>
              </a:solidFill>
            </a:endParaRPr>
          </a:p>
        </p:txBody>
      </p:sp>
      <p:sp>
        <p:nvSpPr>
          <p:cNvPr id="6" name="Slide Number Placeholder 5"/>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2E59C0-14D2-4FF0-A95A-FE600EAF7B93}"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2148101246"/>
      </p:ext>
    </p:extLst>
  </p:cSld>
  <p:clrMapOvr>
    <a:masterClrMapping/>
  </p:clrMapOvr>
  <p:transition spd="med">
    <p:wipe dir="d"/>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GB">
              <a:solidFill>
                <a:srgbClr val="5A6378"/>
              </a:solidFill>
            </a:endParaRP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solidFill>
                  <a:srgbClr val="5A6378"/>
                </a:solidFill>
              </a:rPr>
              <a:t>‹#›</a:t>
            </a:r>
            <a:endParaRPr lang="en-GB">
              <a:solidFill>
                <a:srgbClr val="5A6378"/>
              </a:solidFill>
            </a:endParaRPr>
          </a:p>
        </p:txBody>
      </p:sp>
      <p:sp>
        <p:nvSpPr>
          <p:cNvPr id="9" name="Slide Number Placeholder 5"/>
          <p:cNvSpPr>
            <a:spLocks noGrp="1"/>
          </p:cNvSpPr>
          <p:nvPr>
            <p:ph type="sldNum" sz="quarter" idx="12"/>
          </p:nvPr>
        </p:nvSpPr>
        <p:spPr>
          <a:xfrm rot="5400000">
            <a:off x="5989638" y="144462"/>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DF3E162-A7DD-4E5C-8E3C-72A291930A44}"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1407666467"/>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1">
    <p:bg>
      <p:bgRef idx="1001">
        <a:schemeClr val="bg2"/>
      </p:bgRef>
    </p:bg>
    <p:spTree>
      <p:nvGrpSpPr>
        <p:cNvPr id="1" name=""/>
        <p:cNvGrpSpPr/>
        <p:nvPr/>
      </p:nvGrpSpPr>
      <p:grpSpPr>
        <a:xfrm>
          <a:off x="0" y="0"/>
          <a:ext cx="0" cy="0"/>
          <a:chOff x="0" y="0"/>
          <a:chExt cx="0" cy="0"/>
        </a:xfrm>
      </p:grpSpPr>
      <p:sp>
        <p:nvSpPr>
          <p:cNvPr id="4" name="Rectangle 6"/>
          <p:cNvSpPr/>
          <p:nvPr userDrawn="1"/>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7" name="Picture 11" descr="MNI Logo RGB 72dpi_final"/>
          <p:cNvPicPr>
            <a:picLocks noChangeAspect="1" noChangeArrowheads="1"/>
          </p:cNvPicPr>
          <p:nvPr userDrawn="1"/>
        </p:nvPicPr>
        <p:blipFill>
          <a:blip r:embed="rId3" cstate="print"/>
          <a:srcRect/>
          <a:stretch>
            <a:fillRect/>
          </a:stretch>
        </p:blipFill>
        <p:spPr bwMode="auto">
          <a:xfrm>
            <a:off x="152400" y="17463"/>
            <a:ext cx="1041400" cy="977900"/>
          </a:xfrm>
          <a:prstGeom prst="rect">
            <a:avLst/>
          </a:prstGeom>
          <a:noFill/>
          <a:ln w="9525">
            <a:noFill/>
            <a:miter lim="800000"/>
            <a:headEnd/>
            <a:tailEnd/>
          </a:ln>
        </p:spPr>
      </p:pic>
      <p:sp>
        <p:nvSpPr>
          <p:cNvPr id="8" name="Title 7"/>
          <p:cNvSpPr>
            <a:spLocks noGrp="1"/>
          </p:cNvSpPr>
          <p:nvPr>
            <p:ph type="ctrTitle" hasCustomPrompt="1"/>
          </p:nvPr>
        </p:nvSpPr>
        <p:spPr>
          <a:xfrm>
            <a:off x="2339752" y="2780928"/>
            <a:ext cx="6477000" cy="2520280"/>
          </a:xfrm>
        </p:spPr>
        <p:txBody>
          <a:bodyPr anchor="b"/>
          <a:lstStyle>
            <a:lvl1pPr>
              <a:defRPr b="0" cap="all" baseline="0"/>
            </a:lvl1pPr>
          </a:lstStyle>
          <a:p>
            <a:r>
              <a:rPr lang="en-US"/>
              <a:t>Title</a:t>
            </a:r>
            <a:br>
              <a:rPr lang="en-US"/>
            </a:br>
            <a:br>
              <a:rPr lang="en-US"/>
            </a:br>
            <a:r>
              <a:rPr lang="en-US"/>
              <a:t>Subtitle</a:t>
            </a:r>
          </a:p>
        </p:txBody>
      </p:sp>
      <p:sp>
        <p:nvSpPr>
          <p:cNvPr id="9" name="Subtitle 8"/>
          <p:cNvSpPr>
            <a:spLocks noGrp="1"/>
          </p:cNvSpPr>
          <p:nvPr>
            <p:ph type="subTitle" idx="1" hasCustomPrompt="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Author</a:t>
            </a:r>
          </a:p>
        </p:txBody>
      </p:sp>
      <p:sp>
        <p:nvSpPr>
          <p:cNvPr id="14" name="Subtitle 8"/>
          <p:cNvSpPr txBox="1">
            <a:spLocks/>
          </p:cNvSpPr>
          <p:nvPr userDrawn="1"/>
        </p:nvSpPr>
        <p:spPr bwMode="auto">
          <a:xfrm>
            <a:off x="251520" y="6055568"/>
            <a:ext cx="1872208"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marL="0" indent="0" algn="l" rtl="0" eaLnBrk="0" fontAlgn="base" hangingPunct="0">
              <a:spcBef>
                <a:spcPts val="700"/>
              </a:spcBef>
              <a:spcAft>
                <a:spcPct val="0"/>
              </a:spcAft>
              <a:buClr>
                <a:srgbClr val="002060"/>
              </a:buClr>
              <a:buSzPct val="100000"/>
              <a:buFont typeface="Wingdings" pitchFamily="2" charset="2"/>
              <a:buNone/>
              <a:defRPr sz="2600" kern="1200">
                <a:solidFill>
                  <a:srgbClr val="FFFFFF"/>
                </a:solidFill>
                <a:latin typeface="+mn-lt"/>
                <a:ea typeface="+mn-ea"/>
                <a:cs typeface="+mn-cs"/>
              </a:defRPr>
            </a:lvl1pPr>
            <a:lvl2pPr marL="457200" indent="0" algn="ctr" rtl="0" eaLnBrk="0" fontAlgn="base" hangingPunct="0">
              <a:spcBef>
                <a:spcPts val="550"/>
              </a:spcBef>
              <a:spcAft>
                <a:spcPct val="0"/>
              </a:spcAft>
              <a:buClr>
                <a:schemeClr val="accent1"/>
              </a:buClr>
              <a:buSzPct val="70000"/>
              <a:buFont typeface="Wingdings 2" pitchFamily="18" charset="2"/>
              <a:buNone/>
              <a:defRPr sz="2400" kern="1200">
                <a:solidFill>
                  <a:srgbClr val="002060"/>
                </a:solidFill>
                <a:latin typeface="+mn-lt"/>
                <a:ea typeface="+mn-ea"/>
                <a:cs typeface="+mn-cs"/>
              </a:defRPr>
            </a:lvl2pPr>
            <a:lvl3pPr marL="914400" indent="0" algn="ctr" rtl="0" eaLnBrk="0" fontAlgn="base" hangingPunct="0">
              <a:spcBef>
                <a:spcPts val="500"/>
              </a:spcBef>
              <a:spcAft>
                <a:spcPct val="0"/>
              </a:spcAft>
              <a:buClr>
                <a:srgbClr val="002060"/>
              </a:buClr>
              <a:buSzPct val="100000"/>
              <a:buFont typeface="Wingdings" pitchFamily="2" charset="2"/>
              <a:buNone/>
              <a:defRPr sz="2000" kern="1200">
                <a:solidFill>
                  <a:srgbClr val="002060"/>
                </a:solidFill>
                <a:latin typeface="+mn-lt"/>
                <a:ea typeface="+mn-ea"/>
                <a:cs typeface="+mn-cs"/>
              </a:defRPr>
            </a:lvl3pPr>
            <a:lvl4pPr marL="1371600" indent="0" algn="ctr" rtl="0" eaLnBrk="0" fontAlgn="base" hangingPunct="0">
              <a:spcBef>
                <a:spcPts val="400"/>
              </a:spcBef>
              <a:spcAft>
                <a:spcPct val="0"/>
              </a:spcAft>
              <a:buClr>
                <a:srgbClr val="E66C7D"/>
              </a:buClr>
              <a:buSzPct val="75000"/>
              <a:buFont typeface="Wingdings" pitchFamily="2" charset="2"/>
              <a:buNone/>
              <a:defRPr sz="2000" kern="1200">
                <a:solidFill>
                  <a:srgbClr val="002060"/>
                </a:solidFill>
                <a:latin typeface="+mn-lt"/>
                <a:ea typeface="+mn-ea"/>
                <a:cs typeface="+mn-cs"/>
              </a:defRPr>
            </a:lvl4pPr>
            <a:lvl5pPr marL="1828800" indent="0" algn="ctr" rtl="0" eaLnBrk="0" fontAlgn="base" hangingPunct="0">
              <a:spcBef>
                <a:spcPts val="400"/>
              </a:spcBef>
              <a:spcAft>
                <a:spcPct val="0"/>
              </a:spcAft>
              <a:buClr>
                <a:srgbClr val="6BB76D"/>
              </a:buClr>
              <a:buSzPct val="65000"/>
              <a:buFont typeface="Wingdings" pitchFamily="2" charset="2"/>
              <a:buNone/>
              <a:defRPr sz="2000" kern="1200">
                <a:solidFill>
                  <a:srgbClr val="002060"/>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r>
              <a:rPr lang="en-US"/>
              <a:t>2 June 2014</a:t>
            </a:r>
          </a:p>
        </p:txBody>
      </p:sp>
    </p:spTree>
    <p:extLst>
      <p:ext uri="{BB962C8B-B14F-4D97-AF65-F5344CB8AC3E}">
        <p14:creationId xmlns:p14="http://schemas.microsoft.com/office/powerpoint/2010/main" val="1460529726"/>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552" y="228600"/>
            <a:ext cx="8153400" cy="990600"/>
          </a:xfrm>
        </p:spPr>
        <p:txBody>
          <a:bodyPr/>
          <a:lstStyle>
            <a:lvl1pPr>
              <a:defRPr sz="2800"/>
            </a:lvl1pPr>
          </a:lstStyle>
          <a:p>
            <a:r>
              <a:rPr lang="en-US"/>
              <a:t>Click to edit Master title style</a:t>
            </a:r>
          </a:p>
        </p:txBody>
      </p:sp>
      <p:sp>
        <p:nvSpPr>
          <p:cNvPr id="8" name="Content Placeholder 7"/>
          <p:cNvSpPr>
            <a:spLocks noGrp="1"/>
          </p:cNvSpPr>
          <p:nvPr>
            <p:ph sz="quarter" idx="1" hasCustomPrompt="1"/>
          </p:nvPr>
        </p:nvSpPr>
        <p:spPr>
          <a:xfrm>
            <a:off x="523056" y="1600200"/>
            <a:ext cx="8153400" cy="4495800"/>
          </a:xfrm>
        </p:spPr>
        <p:txBody>
          <a:bodyPr/>
          <a:lstStyle>
            <a:lvl1pPr>
              <a:buFont typeface="Arial" pitchFamily="34" charset="0"/>
              <a:buChar char="•"/>
              <a:defRPr/>
            </a:lvl1pPr>
            <a:lvl2pPr>
              <a:buSzPct val="100000"/>
              <a:buFont typeface="Arial" pitchFamily="34" charset="0"/>
              <a:buChar char="•"/>
              <a:defRPr/>
            </a:lvl2pPr>
            <a:lvl3pPr marL="914400" indent="-228600">
              <a:buFont typeface="Courier New" pitchFamily="49" charset="0"/>
              <a:buChar char="o"/>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5" name="Footer Placeholder 2"/>
          <p:cNvSpPr>
            <a:spLocks noGrp="1"/>
          </p:cNvSpPr>
          <p:nvPr>
            <p:ph type="ftr" sz="quarter" idx="11"/>
          </p:nvPr>
        </p:nvSpPr>
        <p:spPr>
          <a:xfrm>
            <a:off x="537592" y="6520259"/>
            <a:ext cx="7274768" cy="365125"/>
          </a:xfrm>
          <a:prstGeom prst="rect">
            <a:avLst/>
          </a:prstGeom>
        </p:spPr>
        <p:txBody>
          <a:bodyPr/>
          <a:lstStyle>
            <a:lvl1pPr>
              <a:defRPr sz="1200">
                <a:solidFill>
                  <a:srgbClr val="002060"/>
                </a:solidFill>
                <a:latin typeface="+mn-lt"/>
              </a:defRPr>
            </a:lvl1pPr>
          </a:lstStyle>
          <a:p>
            <a:pPr>
              <a:defRPr/>
            </a:pPr>
            <a:r>
              <a:rPr lang="en-GB"/>
              <a:t>Please enter foot note</a:t>
            </a:r>
          </a:p>
        </p:txBody>
      </p:sp>
    </p:spTree>
    <p:extLst>
      <p:ext uri="{BB962C8B-B14F-4D97-AF65-F5344CB8AC3E}">
        <p14:creationId xmlns:p14="http://schemas.microsoft.com/office/powerpoint/2010/main" val="1509029973"/>
      </p:ext>
    </p:extLst>
  </p:cSld>
  <p:clrMapOvr>
    <a:masterClrMapping/>
  </p:clrMapOvr>
  <p:transition spd="med">
    <p:wipe dir="d"/>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3">
    <p:spTree>
      <p:nvGrpSpPr>
        <p:cNvPr id="1" name=""/>
        <p:cNvGrpSpPr/>
        <p:nvPr/>
      </p:nvGrpSpPr>
      <p:grpSpPr>
        <a:xfrm>
          <a:off x="0" y="0"/>
          <a:ext cx="0" cy="0"/>
          <a:chOff x="0" y="0"/>
          <a:chExt cx="0" cy="0"/>
        </a:xfrm>
      </p:grpSpPr>
      <p:sp>
        <p:nvSpPr>
          <p:cNvPr id="2" name="Title 1"/>
          <p:cNvSpPr>
            <a:spLocks noGrp="1"/>
          </p:cNvSpPr>
          <p:nvPr>
            <p:ph type="title"/>
          </p:nvPr>
        </p:nvSpPr>
        <p:spPr>
          <a:xfrm>
            <a:off x="523056" y="228600"/>
            <a:ext cx="8153400" cy="990600"/>
          </a:xfrm>
        </p:spPr>
        <p:txBody>
          <a:bodyPr/>
          <a:lstStyle>
            <a:lvl1pPr>
              <a:defRPr sz="2800"/>
            </a:lvl1pPr>
          </a:lstStyle>
          <a:p>
            <a:r>
              <a:rPr lang="en-US"/>
              <a:t>Click to edit Master title style</a:t>
            </a:r>
          </a:p>
        </p:txBody>
      </p:sp>
      <p:sp>
        <p:nvSpPr>
          <p:cNvPr id="9" name="Content Placeholder 8"/>
          <p:cNvSpPr>
            <a:spLocks noGrp="1"/>
          </p:cNvSpPr>
          <p:nvPr>
            <p:ph sz="quarter" idx="1" hasCustomPrompt="1"/>
          </p:nvPr>
        </p:nvSpPr>
        <p:spPr>
          <a:xfrm>
            <a:off x="541784" y="1589567"/>
            <a:ext cx="3886200" cy="4572000"/>
          </a:xfrm>
        </p:spPr>
        <p:txBody>
          <a:bodyPr/>
          <a:lstStyle>
            <a:lvl1pPr marL="319088" indent="-319088">
              <a:buFont typeface="Arial" pitchFamily="34" charset="0"/>
              <a:buChar char="•"/>
              <a:defRPr/>
            </a:lvl1pPr>
            <a:lvl2pPr marL="639763" indent="-273050">
              <a:buSzPct val="100000"/>
              <a:buFont typeface="Arial" pitchFamily="34" charset="0"/>
              <a:buChar char="•"/>
              <a:defRPr/>
            </a:lvl2pPr>
            <a:lvl3pPr marL="914400" indent="-228600">
              <a:buFont typeface="Courier New" pitchFamily="49" charset="0"/>
              <a:buChar char="o"/>
              <a:defRPr/>
            </a:lvl3pPr>
          </a:lstStyle>
          <a:p>
            <a:pPr lvl="0"/>
            <a:r>
              <a:rPr lang="en-US"/>
              <a:t>Click to edit Master text styles</a:t>
            </a:r>
          </a:p>
          <a:p>
            <a:pPr lvl="1"/>
            <a:r>
              <a:rPr lang="en-US"/>
              <a:t>Second level</a:t>
            </a:r>
          </a:p>
          <a:p>
            <a:pPr lvl="2"/>
            <a:r>
              <a:rPr lang="en-US"/>
              <a:t>Third level</a:t>
            </a:r>
          </a:p>
        </p:txBody>
      </p:sp>
      <p:sp>
        <p:nvSpPr>
          <p:cNvPr id="11" name="Content Placeholder 10"/>
          <p:cNvSpPr>
            <a:spLocks noGrp="1"/>
          </p:cNvSpPr>
          <p:nvPr>
            <p:ph sz="quarter" idx="2" hasCustomPrompt="1"/>
          </p:nvPr>
        </p:nvSpPr>
        <p:spPr>
          <a:xfrm>
            <a:off x="4844901" y="1589567"/>
            <a:ext cx="3886200" cy="4572000"/>
          </a:xfrm>
        </p:spPr>
        <p:txBody>
          <a:bodyPr/>
          <a:lstStyle>
            <a:lvl1pPr marL="319088" indent="-319088">
              <a:buFont typeface="Arial" pitchFamily="34" charset="0"/>
              <a:buChar char="•"/>
              <a:defRPr/>
            </a:lvl1pPr>
            <a:lvl2pPr marL="639763" indent="-273050">
              <a:buSzPct val="100000"/>
              <a:buFont typeface="Arial" pitchFamily="34" charset="0"/>
              <a:buChar char="•"/>
              <a:defRPr/>
            </a:lvl2pPr>
            <a:lvl3pPr marL="914400" indent="-228600">
              <a:buFont typeface="Courier New" pitchFamily="49" charset="0"/>
              <a:buChar char="o"/>
              <a:defRPr/>
            </a:lvl3pPr>
          </a:lstStyle>
          <a:p>
            <a:pPr lvl="0"/>
            <a:r>
              <a:rPr lang="en-US"/>
              <a:t>Click to edit Master text styles</a:t>
            </a:r>
          </a:p>
          <a:p>
            <a:pPr lvl="1"/>
            <a:r>
              <a:rPr lang="en-US"/>
              <a:t>Second level</a:t>
            </a:r>
          </a:p>
          <a:p>
            <a:pPr lvl="2"/>
            <a:r>
              <a:rPr lang="en-US"/>
              <a:t>Third level</a:t>
            </a:r>
          </a:p>
        </p:txBody>
      </p:sp>
      <p:sp>
        <p:nvSpPr>
          <p:cNvPr id="7"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GB">
                <a:solidFill>
                  <a:prstClr val="black"/>
                </a:solidFill>
              </a:rPr>
              <a:t>Please enter foot note</a:t>
            </a:r>
          </a:p>
        </p:txBody>
      </p:sp>
    </p:spTree>
    <p:extLst>
      <p:ext uri="{BB962C8B-B14F-4D97-AF65-F5344CB8AC3E}">
        <p14:creationId xmlns:p14="http://schemas.microsoft.com/office/powerpoint/2010/main" val="531507059"/>
      </p:ext>
    </p:extLst>
  </p:cSld>
  <p:clrMapOvr>
    <a:masterClrMapping/>
  </p:clrMapOvr>
  <p:transition spd="med">
    <p:wipe dir="d"/>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4">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sz="2800"/>
            </a:lvl1pPr>
          </a:lstStyle>
          <a:p>
            <a:r>
              <a:rPr lang="en-US"/>
              <a:t>Click to edit Master title style</a:t>
            </a:r>
          </a:p>
        </p:txBody>
      </p:sp>
      <p:sp>
        <p:nvSpPr>
          <p:cNvPr id="11" name="Content Placeholder 10"/>
          <p:cNvSpPr>
            <a:spLocks noGrp="1"/>
          </p:cNvSpPr>
          <p:nvPr>
            <p:ph sz="quarter" idx="2" hasCustomPrompt="1"/>
          </p:nvPr>
        </p:nvSpPr>
        <p:spPr>
          <a:xfrm>
            <a:off x="609600" y="2438400"/>
            <a:ext cx="3886200" cy="3581400"/>
          </a:xfrm>
        </p:spPr>
        <p:txBody>
          <a:bodyPr/>
          <a:lstStyle>
            <a:lvl1pPr>
              <a:defRPr sz="2800"/>
            </a:lvl1pPr>
          </a:lstStyle>
          <a:p>
            <a:pPr lvl="0"/>
            <a:r>
              <a:rPr lang="en-US"/>
              <a:t>Click to edit Master text styles</a:t>
            </a:r>
          </a:p>
          <a:p>
            <a:pPr lvl="1"/>
            <a:r>
              <a:rPr lang="en-US"/>
              <a:t>Second level</a:t>
            </a:r>
          </a:p>
          <a:p>
            <a:pPr lvl="2"/>
            <a:r>
              <a:rPr lang="en-US"/>
              <a:t>Third level</a:t>
            </a:r>
          </a:p>
        </p:txBody>
      </p:sp>
      <p:sp>
        <p:nvSpPr>
          <p:cNvPr id="13" name="Content Placeholder 12"/>
          <p:cNvSpPr>
            <a:spLocks noGrp="1"/>
          </p:cNvSpPr>
          <p:nvPr>
            <p:ph sz="quarter" idx="4" hasCustomPrompt="1"/>
          </p:nvPr>
        </p:nvSpPr>
        <p:spPr>
          <a:xfrm>
            <a:off x="4800600" y="2438400"/>
            <a:ext cx="3886200" cy="3581400"/>
          </a:xfrm>
        </p:spPr>
        <p:txBody>
          <a:bodyPr/>
          <a:lstStyle>
            <a:lvl1pPr>
              <a:defRPr sz="2800"/>
            </a:lvl1pPr>
          </a:lstStyle>
          <a:p>
            <a:pPr lvl="0"/>
            <a:r>
              <a:rPr lang="en-US"/>
              <a:t>Click to edit Master text styles</a:t>
            </a:r>
          </a:p>
          <a:p>
            <a:pPr lvl="1"/>
            <a:r>
              <a:rPr lang="en-US"/>
              <a:t>Second level</a:t>
            </a:r>
          </a:p>
          <a:p>
            <a:pPr lvl="2"/>
            <a:r>
              <a:rPr lang="en-US"/>
              <a:t>Third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9"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GB">
                <a:solidFill>
                  <a:prstClr val="black"/>
                </a:solidFill>
              </a:rPr>
              <a:t>Please enter foot note</a:t>
            </a:r>
          </a:p>
        </p:txBody>
      </p:sp>
    </p:spTree>
    <p:extLst>
      <p:ext uri="{BB962C8B-B14F-4D97-AF65-F5344CB8AC3E}">
        <p14:creationId xmlns:p14="http://schemas.microsoft.com/office/powerpoint/2010/main" val="2707920984"/>
      </p:ext>
    </p:extLst>
  </p:cSld>
  <p:clrMapOvr>
    <a:masterClrMapping/>
  </p:clrMapOvr>
  <p:transition spd="med">
    <p:wipe dir="d"/>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5">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5"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GB">
                <a:solidFill>
                  <a:prstClr val="black"/>
                </a:solidFill>
              </a:rPr>
              <a:t>Please enter foot note</a:t>
            </a:r>
          </a:p>
        </p:txBody>
      </p:sp>
    </p:spTree>
    <p:extLst>
      <p:ext uri="{BB962C8B-B14F-4D97-AF65-F5344CB8AC3E}">
        <p14:creationId xmlns:p14="http://schemas.microsoft.com/office/powerpoint/2010/main" val="1748541465"/>
      </p:ext>
    </p:extLst>
  </p:cSld>
  <p:clrMapOvr>
    <a:masterClrMapping/>
  </p:clrMapOvr>
  <p:transition spd="med">
    <p:wipe dir="d"/>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6">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28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hasCustomPrompt="1"/>
          </p:nvPr>
        </p:nvSpPr>
        <p:spPr>
          <a:xfrm>
            <a:off x="2362200" y="1752600"/>
            <a:ext cx="6400800" cy="4419600"/>
          </a:xfrm>
        </p:spPr>
        <p:txBody>
          <a:bodyPr/>
          <a:lstStyle>
            <a:lvl1pPr>
              <a:defRPr sz="2800"/>
            </a:lvl1pPr>
          </a:lstStyle>
          <a:p>
            <a:pPr lvl="0"/>
            <a:r>
              <a:rPr lang="en-US"/>
              <a:t>Click to edit Master text styles</a:t>
            </a:r>
          </a:p>
          <a:p>
            <a:pPr lvl="1"/>
            <a:r>
              <a:rPr lang="en-US"/>
              <a:t>Second level</a:t>
            </a:r>
          </a:p>
          <a:p>
            <a:pPr lvl="2"/>
            <a:r>
              <a:rPr lang="en-US"/>
              <a:t>Third level</a:t>
            </a:r>
          </a:p>
        </p:txBody>
      </p:sp>
      <p:sp>
        <p:nvSpPr>
          <p:cNvPr id="7" name="Footer Placeholder 2"/>
          <p:cNvSpPr>
            <a:spLocks noGrp="1"/>
          </p:cNvSpPr>
          <p:nvPr>
            <p:ph type="ftr" sz="quarter" idx="11"/>
          </p:nvPr>
        </p:nvSpPr>
        <p:spPr>
          <a:xfrm>
            <a:off x="537592" y="6520259"/>
            <a:ext cx="7274768" cy="365125"/>
          </a:xfrm>
          <a:prstGeom prst="rect">
            <a:avLst/>
          </a:prstGeom>
        </p:spPr>
        <p:txBody>
          <a:bodyPr/>
          <a:lstStyle>
            <a:lvl1pPr>
              <a:defRPr sz="1200">
                <a:latin typeface="+mn-lt"/>
              </a:defRPr>
            </a:lvl1pPr>
          </a:lstStyle>
          <a:p>
            <a:pPr>
              <a:defRPr/>
            </a:pPr>
            <a:r>
              <a:rPr lang="en-GB">
                <a:solidFill>
                  <a:prstClr val="black"/>
                </a:solidFill>
              </a:rPr>
              <a:t>Please enter foot note</a:t>
            </a:r>
          </a:p>
        </p:txBody>
      </p:sp>
    </p:spTree>
    <p:extLst>
      <p:ext uri="{BB962C8B-B14F-4D97-AF65-F5344CB8AC3E}">
        <p14:creationId xmlns:p14="http://schemas.microsoft.com/office/powerpoint/2010/main" val="1655313977"/>
      </p:ext>
    </p:extLst>
  </p:cSld>
  <p:clrMapOvr>
    <a:masterClrMapping/>
  </p:clrMapOvr>
  <p:transition spd="med">
    <p:wipe dir="d"/>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0"/>
            <a:ext cx="9144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9"/>
          <p:cNvSpPr/>
          <p:nvPr/>
        </p:nvSpPr>
        <p:spPr>
          <a:xfrm>
            <a:off x="-9525" y="6053138"/>
            <a:ext cx="2249488" cy="7127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10"/>
          <p:cNvSpPr/>
          <p:nvPr/>
        </p:nvSpPr>
        <p:spPr>
          <a:xfrm>
            <a:off x="2359025" y="6043613"/>
            <a:ext cx="6784975" cy="714375"/>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7" name="Picture 11" descr="MNI Logo RGB 72dpi_final"/>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2400" y="17463"/>
            <a:ext cx="10414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76200" y="6069013"/>
            <a:ext cx="2057400" cy="685800"/>
          </a:xfrm>
          <a:solidFill>
            <a:srgbClr val="002060"/>
          </a:solidFill>
        </p:spPr>
        <p:txBody>
          <a:bodyPr>
            <a:noAutofit/>
          </a:bodyPr>
          <a:lstStyle>
            <a:lvl1pPr algn="ctr">
              <a:defRPr sz="2000">
                <a:solidFill>
                  <a:srgbClr val="FFFFFF"/>
                </a:solidFill>
              </a:defRPr>
            </a:lvl1pPr>
          </a:lstStyle>
          <a:p>
            <a:pPr>
              <a:defRPr/>
            </a:pPr>
            <a:fld id="{04FF55CF-AB30-4C55-9319-943FB823667D}" type="datetimeFigureOut">
              <a:rPr lang="en-GB"/>
              <a:pPr>
                <a:defRPr/>
              </a:pPr>
              <a:t>29/11/2023</a:t>
            </a:fld>
            <a:endParaRPr lang="en-GB"/>
          </a:p>
        </p:txBody>
      </p:sp>
      <p:sp>
        <p:nvSpPr>
          <p:cNvPr id="11" name="Footer Placeholder 16"/>
          <p:cNvSpPr>
            <a:spLocks noGrp="1"/>
          </p:cNvSpPr>
          <p:nvPr>
            <p:ph type="ftr" sz="quarter" idx="11"/>
          </p:nvPr>
        </p:nvSpPr>
        <p:spPr>
          <a:xfrm>
            <a:off x="2085975" y="236538"/>
            <a:ext cx="5867400" cy="365125"/>
          </a:xfrm>
        </p:spPr>
        <p:txBody>
          <a:bodyPr/>
          <a:lstStyle>
            <a:lvl1pPr>
              <a:defRPr/>
            </a:lvl1pPr>
          </a:lstStyle>
          <a:p>
            <a:pPr>
              <a:defRPr/>
            </a:pPr>
            <a:endParaRPr lang="en-GB">
              <a:solidFill>
                <a:srgbClr val="D4D4D6"/>
              </a:solidFill>
            </a:endParaRPr>
          </a:p>
        </p:txBody>
      </p:sp>
      <p:sp>
        <p:nvSpPr>
          <p:cNvPr id="12" name="Slide Number Placeholder 28"/>
          <p:cNvSpPr>
            <a:spLocks noGrp="1"/>
          </p:cNvSpPr>
          <p:nvPr>
            <p:ph type="sldNum" sz="quarter" idx="12"/>
          </p:nvPr>
        </p:nvSpPr>
        <p:spPr>
          <a:xfrm>
            <a:off x="8001000" y="228600"/>
            <a:ext cx="8382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D683EAB7-3099-44BA-AD3B-FBE47F2AD6D1}" type="slidenum">
              <a:rPr lang="en-GB">
                <a:solidFill>
                  <a:srgbClr val="D4D4D6"/>
                </a:solidFill>
              </a:rPr>
              <a:pPr>
                <a:defRPr/>
              </a:pPr>
              <a:t>‹N°›</a:t>
            </a:fld>
            <a:endParaRPr lang="en-GB">
              <a:solidFill>
                <a:srgbClr val="D4D4D6"/>
              </a:solidFill>
            </a:endParaRPr>
          </a:p>
        </p:txBody>
      </p:sp>
    </p:spTree>
    <p:extLst>
      <p:ext uri="{BB962C8B-B14F-4D97-AF65-F5344CB8AC3E}">
        <p14:creationId xmlns:p14="http://schemas.microsoft.com/office/powerpoint/2010/main" val="364360577"/>
      </p:ext>
    </p:extLst>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08000"/>
            <a:ext cx="7920880" cy="990600"/>
          </a:xfrm>
        </p:spPr>
        <p:txBody>
          <a:bodyPr/>
          <a:lstStyle/>
          <a:p>
            <a:r>
              <a:rPr lang="en-US"/>
              <a:t>Click to edit Master title style</a:t>
            </a:r>
          </a:p>
        </p:txBody>
      </p:sp>
      <p:sp>
        <p:nvSpPr>
          <p:cNvPr id="8" name="Content Placeholder 7"/>
          <p:cNvSpPr>
            <a:spLocks noGrp="1"/>
          </p:cNvSpPr>
          <p:nvPr>
            <p:ph sz="quarter" idx="1"/>
          </p:nvPr>
        </p:nvSpPr>
        <p:spPr>
          <a:xfrm>
            <a:off x="251520" y="1600200"/>
            <a:ext cx="8640960" cy="4495800"/>
          </a:xfrm>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p:txBody>
      </p:sp>
      <p:sp>
        <p:nvSpPr>
          <p:cNvPr id="4" name="Date Placeholder 13"/>
          <p:cNvSpPr>
            <a:spLocks noGrp="1"/>
          </p:cNvSpPr>
          <p:nvPr>
            <p:ph type="dt" sz="half" idx="10"/>
          </p:nvPr>
        </p:nvSpPr>
        <p:spPr/>
        <p:txBody>
          <a:bodyPr/>
          <a:lstStyle>
            <a:lvl1pPr>
              <a:defRPr/>
            </a:lvl1pPr>
          </a:lstStyle>
          <a:p>
            <a:pPr>
              <a:defRPr/>
            </a:pPr>
            <a:fld id="{C7B93706-CAB2-4708-A719-271C2809A26C}" type="datetimeFigureOut">
              <a:rPr lang="en-GB">
                <a:solidFill>
                  <a:srgbClr val="5A6378"/>
                </a:solidFill>
              </a:rPr>
              <a:pPr>
                <a:defRPr/>
              </a:pPr>
              <a:t>29/11/2023</a:t>
            </a:fld>
            <a:endParaRPr lang="en-GB">
              <a:solidFill>
                <a:srgbClr val="5A6378"/>
              </a:solidFill>
            </a:endParaRPr>
          </a:p>
        </p:txBody>
      </p:sp>
      <p:sp>
        <p:nvSpPr>
          <p:cNvPr id="5" name="Footer Placeholder 2"/>
          <p:cNvSpPr>
            <a:spLocks noGrp="1"/>
          </p:cNvSpPr>
          <p:nvPr>
            <p:ph type="ftr" sz="quarter" idx="11"/>
          </p:nvPr>
        </p:nvSpPr>
        <p:spPr/>
        <p:txBody>
          <a:bodyPr/>
          <a:lstStyle>
            <a:lvl1pPr>
              <a:defRPr/>
            </a:lvl1pPr>
          </a:lstStyle>
          <a:p>
            <a:pPr>
              <a:defRPr/>
            </a:pPr>
            <a:endParaRPr lang="en-GB">
              <a:solidFill>
                <a:srgbClr val="5A6378"/>
              </a:solidFill>
            </a:endParaRPr>
          </a:p>
        </p:txBody>
      </p:sp>
    </p:spTree>
    <p:extLst>
      <p:ext uri="{BB962C8B-B14F-4D97-AF65-F5344CB8AC3E}">
        <p14:creationId xmlns:p14="http://schemas.microsoft.com/office/powerpoint/2010/main" val="1789518797"/>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AED827-A1F4-33A8-5ACC-95A8C0B49654}"/>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endParaRPr lang="en-IE"/>
          </a:p>
        </p:txBody>
      </p:sp>
      <p:sp>
        <p:nvSpPr>
          <p:cNvPr id="3" name="Sous-titre 2">
            <a:extLst>
              <a:ext uri="{FF2B5EF4-FFF2-40B4-BE49-F238E27FC236}">
                <a16:creationId xmlns:a16="http://schemas.microsoft.com/office/drawing/2014/main" id="{9D4E652B-BE24-69CB-1858-7044B9BDCA5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IE"/>
          </a:p>
        </p:txBody>
      </p:sp>
      <p:sp>
        <p:nvSpPr>
          <p:cNvPr id="4" name="Espace réservé de la date 3">
            <a:extLst>
              <a:ext uri="{FF2B5EF4-FFF2-40B4-BE49-F238E27FC236}">
                <a16:creationId xmlns:a16="http://schemas.microsoft.com/office/drawing/2014/main" id="{9BFFC5ED-691A-4D7C-5BD4-9826B469B75D}"/>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5" name="Espace réservé du pied de page 4">
            <a:extLst>
              <a:ext uri="{FF2B5EF4-FFF2-40B4-BE49-F238E27FC236}">
                <a16:creationId xmlns:a16="http://schemas.microsoft.com/office/drawing/2014/main" id="{682110C9-0589-4665-F6C0-12245D056B20}"/>
              </a:ext>
            </a:extLst>
          </p:cNvPr>
          <p:cNvSpPr>
            <a:spLocks noGrp="1"/>
          </p:cNvSpPr>
          <p:nvPr>
            <p:ph type="ftr" sz="quarter" idx="11"/>
          </p:nvPr>
        </p:nvSpPr>
        <p:spPr/>
        <p:txBody>
          <a:bodyPr/>
          <a:lstStyle/>
          <a:p>
            <a:endParaRPr lang="en-IE"/>
          </a:p>
        </p:txBody>
      </p:sp>
      <p:sp>
        <p:nvSpPr>
          <p:cNvPr id="6" name="Espace réservé du numéro de diapositive 5">
            <a:extLst>
              <a:ext uri="{FF2B5EF4-FFF2-40B4-BE49-F238E27FC236}">
                <a16:creationId xmlns:a16="http://schemas.microsoft.com/office/drawing/2014/main" id="{0B055CCA-A7F9-3AFB-10A1-936DB4D899AB}"/>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25836441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0" y="1600200"/>
            <a:ext cx="1295400" cy="99060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1371600" y="1600200"/>
            <a:ext cx="7772400" cy="990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7" name="Picture 9" descr="MNI Logo RGB 72dpi_fina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02600" y="0"/>
            <a:ext cx="10414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a:p>
            <a:pPr lvl="0"/>
            <a:endParaRPr lang="en-US"/>
          </a:p>
        </p:txBody>
      </p:sp>
      <p:sp>
        <p:nvSpPr>
          <p:cNvPr id="2" name="Title 1"/>
          <p:cNvSpPr>
            <a:spLocks noGrp="1"/>
          </p:cNvSpPr>
          <p:nvPr>
            <p:ph type="title"/>
          </p:nvPr>
        </p:nvSpPr>
        <p:spPr>
          <a:xfrm>
            <a:off x="1371600" y="1600200"/>
            <a:ext cx="7620000" cy="990600"/>
          </a:xfrm>
        </p:spPr>
        <p:txBody>
          <a:bodyPr>
            <a:normAutofit/>
          </a:bodyPr>
          <a:lstStyle>
            <a:lvl1pPr algn="l">
              <a:buNone/>
              <a:defRPr sz="4000" b="0" cap="none">
                <a:solidFill>
                  <a:srgbClr val="FFFFFF"/>
                </a:solidFill>
              </a:defRPr>
            </a:lvl1pPr>
          </a:lstStyle>
          <a:p>
            <a:r>
              <a:rPr lang="en-US"/>
              <a:t>Click to edit Master title style</a:t>
            </a:r>
          </a:p>
        </p:txBody>
      </p:sp>
      <p:sp>
        <p:nvSpPr>
          <p:cNvPr id="8" name="Date Placeholder 11"/>
          <p:cNvSpPr>
            <a:spLocks noGrp="1"/>
          </p:cNvSpPr>
          <p:nvPr>
            <p:ph type="dt" sz="half" idx="10"/>
          </p:nvPr>
        </p:nvSpPr>
        <p:spPr/>
        <p:txBody>
          <a:bodyPr/>
          <a:lstStyle>
            <a:lvl1pPr>
              <a:defRPr/>
            </a:lvl1pPr>
          </a:lstStyle>
          <a:p>
            <a:pPr>
              <a:defRPr/>
            </a:pPr>
            <a:fld id="{B09E8DEF-FF12-46FF-9D10-8CBD10F59D75}" type="datetimeFigureOut">
              <a:rPr lang="en-GB">
                <a:solidFill>
                  <a:srgbClr val="5A6378"/>
                </a:solidFill>
              </a:rPr>
              <a:pPr>
                <a:defRPr/>
              </a:pPr>
              <a:t>29/11/2023</a:t>
            </a:fld>
            <a:endParaRPr lang="en-GB">
              <a:solidFill>
                <a:srgbClr val="5A6378"/>
              </a:solidFill>
            </a:endParaRPr>
          </a:p>
        </p:txBody>
      </p:sp>
      <p:sp>
        <p:nvSpPr>
          <p:cNvPr id="9" name="Slide Number Placeholder 12"/>
          <p:cNvSpPr>
            <a:spLocks noGrp="1"/>
          </p:cNvSpPr>
          <p:nvPr>
            <p:ph type="sldNum" sz="quarter" idx="11"/>
          </p:nvPr>
        </p:nvSpPr>
        <p:spPr>
          <a:xfrm>
            <a:off x="0" y="1752600"/>
            <a:ext cx="1295400" cy="701675"/>
          </a:xfrm>
          <a:prstGeom prst="rect">
            <a:avLst/>
          </a:prstGeom>
        </p:spPr>
        <p:txBody>
          <a:bodyPr vert="horz" wrap="square" lIns="91440" tIns="45720" rIns="91440" bIns="45720" numCol="1" anchor="t" anchorCtr="0" compatLnSpc="1">
            <a:prstTxWarp prst="textNoShape">
              <a:avLst/>
            </a:prstTxWarp>
            <a:noAutofit/>
          </a:bodyPr>
          <a:lstStyle>
            <a:lvl1pPr>
              <a:defRPr sz="2400">
                <a:solidFill>
                  <a:srgbClr val="FFFFFF"/>
                </a:solidFill>
              </a:defRPr>
            </a:lvl1pPr>
          </a:lstStyle>
          <a:p>
            <a:pPr>
              <a:defRPr/>
            </a:pPr>
            <a:fld id="{5DBC9C28-A620-47AA-B97D-A45D83CAF0AA}" type="slidenum">
              <a:rPr lang="en-GB"/>
              <a:pPr>
                <a:defRPr/>
              </a:pPr>
              <a:t>‹N°›</a:t>
            </a:fld>
            <a:endParaRPr lang="en-GB"/>
          </a:p>
        </p:txBody>
      </p:sp>
      <p:sp>
        <p:nvSpPr>
          <p:cNvPr id="10" name="Footer Placeholder 13"/>
          <p:cNvSpPr>
            <a:spLocks noGrp="1"/>
          </p:cNvSpPr>
          <p:nvPr>
            <p:ph type="ftr" sz="quarter" idx="12"/>
          </p:nvPr>
        </p:nvSpPr>
        <p:spPr/>
        <p:txBody>
          <a:bodyPr/>
          <a:lstStyle>
            <a:lvl1pPr>
              <a:defRPr/>
            </a:lvl1pPr>
          </a:lstStyle>
          <a:p>
            <a:pPr>
              <a:defRPr/>
            </a:pPr>
            <a:endParaRPr lang="en-GB">
              <a:solidFill>
                <a:srgbClr val="5A6378"/>
              </a:solidFill>
            </a:endParaRPr>
          </a:p>
        </p:txBody>
      </p:sp>
    </p:spTree>
    <p:extLst>
      <p:ext uri="{BB962C8B-B14F-4D97-AF65-F5344CB8AC3E}">
        <p14:creationId xmlns:p14="http://schemas.microsoft.com/office/powerpoint/2010/main" val="3558594403"/>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a:lstStyle>
            <a:lvl1pPr>
              <a:defRPr/>
            </a:lvl1pPr>
          </a:lstStyle>
          <a:p>
            <a:pPr>
              <a:defRPr/>
            </a:pPr>
            <a:fld id="{C89E9047-AD7E-4ED1-8324-46FD4BBEA640}" type="datetimeFigureOut">
              <a:rPr lang="en-GB">
                <a:solidFill>
                  <a:srgbClr val="5A6378"/>
                </a:solidFill>
              </a:rPr>
              <a:pPr>
                <a:defRPr/>
              </a:pPr>
              <a:t>29/11/2023</a:t>
            </a:fld>
            <a:endParaRPr lang="en-GB">
              <a:solidFill>
                <a:srgbClr val="5A6378"/>
              </a:solidFill>
            </a:endParaRPr>
          </a:p>
        </p:txBody>
      </p:sp>
      <p:sp>
        <p:nvSpPr>
          <p:cNvPr id="6" name="Slide Number Placeholder 9"/>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5479DD9-A62D-4FBF-AD1D-750D7ECBEB42}" type="slidenum">
              <a:rPr lang="en-GB">
                <a:solidFill>
                  <a:prstClr val="black"/>
                </a:solidFill>
              </a:rPr>
              <a:pPr>
                <a:defRPr/>
              </a:pPr>
              <a:t>‹N°›</a:t>
            </a:fld>
            <a:endParaRPr lang="en-GB">
              <a:solidFill>
                <a:prstClr val="black"/>
              </a:solidFill>
            </a:endParaRPr>
          </a:p>
        </p:txBody>
      </p:sp>
      <p:sp>
        <p:nvSpPr>
          <p:cNvPr id="7" name="Footer Placeholder 11"/>
          <p:cNvSpPr>
            <a:spLocks noGrp="1"/>
          </p:cNvSpPr>
          <p:nvPr>
            <p:ph type="ftr" sz="quarter" idx="12"/>
          </p:nvPr>
        </p:nvSpPr>
        <p:spPr/>
        <p:txBody>
          <a:bodyPr/>
          <a:lstStyle>
            <a:lvl1pPr>
              <a:defRPr/>
            </a:lvl1pPr>
          </a:lstStyle>
          <a:p>
            <a:pPr>
              <a:defRPr/>
            </a:pPr>
            <a:endParaRPr lang="en-GB">
              <a:solidFill>
                <a:srgbClr val="5A6378"/>
              </a:solidFill>
            </a:endParaRPr>
          </a:p>
        </p:txBody>
      </p:sp>
    </p:spTree>
    <p:extLst>
      <p:ext uri="{BB962C8B-B14F-4D97-AF65-F5344CB8AC3E}">
        <p14:creationId xmlns:p14="http://schemas.microsoft.com/office/powerpoint/2010/main" val="2178646298"/>
      </p:ext>
    </p:extLst>
  </p:cSld>
  <p:clrMapOvr>
    <a:masterClrMapping/>
  </p:clrMapOvr>
  <p:transition spd="med">
    <p:wipe dir="d"/>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a:lstStyle>
            <a:lvl1pPr>
              <a:defRPr/>
            </a:lvl1pPr>
          </a:lstStyle>
          <a:p>
            <a:pPr>
              <a:defRPr/>
            </a:pPr>
            <a:fld id="{124A0F3A-301B-41EF-830C-DD86CA6AD423}" type="datetimeFigureOut">
              <a:rPr lang="en-GB">
                <a:solidFill>
                  <a:srgbClr val="5A6378"/>
                </a:solidFill>
              </a:rPr>
              <a:pPr>
                <a:defRPr/>
              </a:pPr>
              <a:t>29/11/2023</a:t>
            </a:fld>
            <a:endParaRPr lang="en-GB">
              <a:solidFill>
                <a:srgbClr val="5A6378"/>
              </a:solidFill>
            </a:endParaRPr>
          </a:p>
        </p:txBody>
      </p:sp>
      <p:sp>
        <p:nvSpPr>
          <p:cNvPr id="8" name="Slide Number Placeholder 11"/>
          <p:cNvSpPr>
            <a:spLocks noGrp="1"/>
          </p:cNvSpPr>
          <p:nvPr>
            <p:ph type="sldNum" sz="quarter" idx="11"/>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EE153A9-46AF-4573-AAB9-B89EBE265108}" type="slidenum">
              <a:rPr lang="en-GB">
                <a:solidFill>
                  <a:prstClr val="black"/>
                </a:solidFill>
              </a:rPr>
              <a:pPr>
                <a:defRPr/>
              </a:pPr>
              <a:t>‹N°›</a:t>
            </a:fld>
            <a:endParaRPr lang="en-GB">
              <a:solidFill>
                <a:prstClr val="black"/>
              </a:solidFill>
            </a:endParaRPr>
          </a:p>
        </p:txBody>
      </p:sp>
      <p:sp>
        <p:nvSpPr>
          <p:cNvPr id="9" name="Footer Placeholder 13"/>
          <p:cNvSpPr>
            <a:spLocks noGrp="1"/>
          </p:cNvSpPr>
          <p:nvPr>
            <p:ph type="ftr" sz="quarter" idx="12"/>
          </p:nvPr>
        </p:nvSpPr>
        <p:spPr/>
        <p:txBody>
          <a:bodyPr/>
          <a:lstStyle>
            <a:lvl1pPr>
              <a:defRPr/>
            </a:lvl1pPr>
          </a:lstStyle>
          <a:p>
            <a:pPr>
              <a:defRPr/>
            </a:pPr>
            <a:endParaRPr lang="en-GB">
              <a:solidFill>
                <a:srgbClr val="5A6378"/>
              </a:solidFill>
            </a:endParaRPr>
          </a:p>
        </p:txBody>
      </p:sp>
    </p:spTree>
    <p:extLst>
      <p:ext uri="{BB962C8B-B14F-4D97-AF65-F5344CB8AC3E}">
        <p14:creationId xmlns:p14="http://schemas.microsoft.com/office/powerpoint/2010/main" val="2897809779"/>
      </p:ext>
    </p:extLst>
  </p:cSld>
  <p:clrMapOvr>
    <a:masterClrMapping/>
  </p:clrMapOvr>
  <p:transition spd="med">
    <p:wipe dir="d"/>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B68D7B1C-42EC-4255-B283-FA2C484332DD}" type="datetimeFigureOut">
              <a:rPr lang="en-GB">
                <a:solidFill>
                  <a:srgbClr val="5A6378"/>
                </a:solidFill>
              </a:rPr>
              <a:pPr>
                <a:defRPr/>
              </a:pPr>
              <a:t>29/11/2023</a:t>
            </a:fld>
            <a:endParaRPr lang="en-GB">
              <a:solidFill>
                <a:srgbClr val="5A6378"/>
              </a:solidFill>
            </a:endParaRPr>
          </a:p>
        </p:txBody>
      </p:sp>
      <p:sp>
        <p:nvSpPr>
          <p:cNvPr id="4" name="Footer Placeholder 3"/>
          <p:cNvSpPr>
            <a:spLocks noGrp="1"/>
          </p:cNvSpPr>
          <p:nvPr>
            <p:ph type="ftr" sz="quarter" idx="11"/>
          </p:nvPr>
        </p:nvSpPr>
        <p:spPr/>
        <p:txBody>
          <a:bodyPr/>
          <a:lstStyle>
            <a:lvl1pPr>
              <a:defRPr/>
            </a:lvl1pPr>
          </a:lstStyle>
          <a:p>
            <a:pPr>
              <a:defRPr/>
            </a:pPr>
            <a:endParaRPr lang="en-GB">
              <a:solidFill>
                <a:srgbClr val="5A6378"/>
              </a:solidFill>
            </a:endParaRPr>
          </a:p>
        </p:txBody>
      </p:sp>
      <p:sp>
        <p:nvSpPr>
          <p:cNvPr id="5" name="Slide Number Placeholder 4"/>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2E98AB8F-F43B-489B-B96B-1AAC7CD52534}" type="slidenum">
              <a:rPr lang="en-GB"/>
              <a:pPr>
                <a:defRPr/>
              </a:pPr>
              <a:t>‹N°›</a:t>
            </a:fld>
            <a:endParaRPr lang="en-GB"/>
          </a:p>
        </p:txBody>
      </p:sp>
    </p:spTree>
    <p:extLst>
      <p:ext uri="{BB962C8B-B14F-4D97-AF65-F5344CB8AC3E}">
        <p14:creationId xmlns:p14="http://schemas.microsoft.com/office/powerpoint/2010/main" val="81317829"/>
      </p:ext>
    </p:extLst>
  </p:cSld>
  <p:clrMapOvr>
    <a:masterClrMapping/>
  </p:clrMapOvr>
  <p:transition spd="med">
    <p:wipe dir="d"/>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B2D203E-02FB-4428-8DCB-C498E4E8BE89}" type="datetimeFigureOut">
              <a:rPr lang="en-GB">
                <a:solidFill>
                  <a:srgbClr val="5A6378"/>
                </a:solidFill>
              </a:rPr>
              <a:pPr>
                <a:defRPr/>
              </a:pPr>
              <a:t>29/11/2023</a:t>
            </a:fld>
            <a:endParaRPr lang="en-GB">
              <a:solidFill>
                <a:srgbClr val="5A6378"/>
              </a:solidFill>
            </a:endParaRPr>
          </a:p>
        </p:txBody>
      </p:sp>
      <p:sp>
        <p:nvSpPr>
          <p:cNvPr id="3" name="Footer Placeholder 2"/>
          <p:cNvSpPr>
            <a:spLocks noGrp="1"/>
          </p:cNvSpPr>
          <p:nvPr>
            <p:ph type="ftr" sz="quarter" idx="11"/>
          </p:nvPr>
        </p:nvSpPr>
        <p:spPr/>
        <p:txBody>
          <a:bodyPr/>
          <a:lstStyle>
            <a:lvl1pPr>
              <a:defRPr/>
            </a:lvl1pPr>
          </a:lstStyle>
          <a:p>
            <a:pPr>
              <a:defRPr/>
            </a:pPr>
            <a:endParaRPr lang="en-GB">
              <a:solidFill>
                <a:srgbClr val="5A6378"/>
              </a:solidFill>
            </a:endParaRPr>
          </a:p>
        </p:txBody>
      </p:sp>
      <p:sp>
        <p:nvSpPr>
          <p:cNvPr id="4" name="Slide Number Placeholder 3"/>
          <p:cNvSpPr>
            <a:spLocks noGrp="1"/>
          </p:cNvSpPr>
          <p:nvPr>
            <p:ph type="sldNum" sz="quarter" idx="12"/>
          </p:nvPr>
        </p:nvSpPr>
        <p:spPr>
          <a:xfrm>
            <a:off x="0" y="6248400"/>
            <a:ext cx="533400" cy="381000"/>
          </a:xfrm>
          <a:prstGeom prst="rect">
            <a:avLst/>
          </a:prstGeom>
        </p:spPr>
        <p:txBody>
          <a:bodyPr vert="horz" wrap="square" lIns="91440" tIns="45720" rIns="91440" bIns="45720" numCol="1" anchor="t" anchorCtr="0" compatLnSpc="1">
            <a:prstTxWarp prst="textNoShape">
              <a:avLst/>
            </a:prstTxWarp>
          </a:bodyPr>
          <a:lstStyle>
            <a:lvl1pPr>
              <a:defRPr>
                <a:solidFill>
                  <a:schemeClr val="tx2"/>
                </a:solidFill>
              </a:defRPr>
            </a:lvl1pPr>
          </a:lstStyle>
          <a:p>
            <a:pPr>
              <a:defRPr/>
            </a:pPr>
            <a:fld id="{257DEBB8-7BE3-4EB0-8D02-289349B36D20}" type="slidenum">
              <a:rPr lang="en-GB">
                <a:solidFill>
                  <a:srgbClr val="5A6378"/>
                </a:solidFill>
              </a:rPr>
              <a:pPr>
                <a:defRPr/>
              </a:pPr>
              <a:t>‹N°›</a:t>
            </a:fld>
            <a:endParaRPr lang="en-GB">
              <a:solidFill>
                <a:srgbClr val="5A6378"/>
              </a:solidFill>
            </a:endParaRPr>
          </a:p>
        </p:txBody>
      </p:sp>
    </p:spTree>
    <p:extLst>
      <p:ext uri="{BB962C8B-B14F-4D97-AF65-F5344CB8AC3E}">
        <p14:creationId xmlns:p14="http://schemas.microsoft.com/office/powerpoint/2010/main" val="3952834571"/>
      </p:ext>
    </p:extLst>
  </p:cSld>
  <p:clrMapOvr>
    <a:masterClrMapping/>
  </p:clrMapOvr>
  <p:transition spd="med">
    <p:wipe dir="d"/>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490CB217-CC01-4404-8A76-C8F6D700D6FC}" type="datetimeFigureOut">
              <a:rPr lang="en-GB">
                <a:solidFill>
                  <a:srgbClr val="5A6378"/>
                </a:solidFill>
              </a:rPr>
              <a:pPr>
                <a:defRPr/>
              </a:pPr>
              <a:t>29/11/2023</a:t>
            </a:fld>
            <a:endParaRPr lang="en-GB">
              <a:solidFill>
                <a:srgbClr val="5A6378"/>
              </a:solidFill>
            </a:endParaRPr>
          </a:p>
        </p:txBody>
      </p:sp>
      <p:sp>
        <p:nvSpPr>
          <p:cNvPr id="6" name="Footer Placeholder 5"/>
          <p:cNvSpPr>
            <a:spLocks noGrp="1"/>
          </p:cNvSpPr>
          <p:nvPr>
            <p:ph type="ftr" sz="quarter" idx="11"/>
          </p:nvPr>
        </p:nvSpPr>
        <p:spPr/>
        <p:txBody>
          <a:bodyPr/>
          <a:lstStyle>
            <a:lvl1pPr>
              <a:defRPr/>
            </a:lvl1pPr>
          </a:lstStyle>
          <a:p>
            <a:pPr>
              <a:defRPr/>
            </a:pPr>
            <a:endParaRPr lang="en-GB">
              <a:solidFill>
                <a:srgbClr val="5A6378"/>
              </a:solidFill>
            </a:endParaRPr>
          </a:p>
        </p:txBody>
      </p:sp>
      <p:sp>
        <p:nvSpPr>
          <p:cNvPr id="7" name="Slide Number Placeholder 6"/>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defRPr>
            </a:lvl1pPr>
          </a:lstStyle>
          <a:p>
            <a:pPr>
              <a:defRPr/>
            </a:pPr>
            <a:fld id="{A2C5BA28-9B7F-4E1D-954D-CBC33B4EA167}" type="slidenum">
              <a:rPr lang="en-GB"/>
              <a:pPr>
                <a:defRPr/>
              </a:pPr>
              <a:t>‹N°›</a:t>
            </a:fld>
            <a:endParaRPr lang="en-GB"/>
          </a:p>
        </p:txBody>
      </p:sp>
    </p:spTree>
    <p:extLst>
      <p:ext uri="{BB962C8B-B14F-4D97-AF65-F5344CB8AC3E}">
        <p14:creationId xmlns:p14="http://schemas.microsoft.com/office/powerpoint/2010/main" val="228892961"/>
      </p:ext>
    </p:extLst>
  </p:cSld>
  <p:clrMapOvr>
    <a:masterClrMapping/>
  </p:clrMapOvr>
  <p:transition spd="med">
    <p:wipe dir="d"/>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fld id="{0C5B9C55-063D-4700-9651-1543CBDF23DE}" type="datetimeFigureOut">
              <a:rPr lang="en-GB">
                <a:solidFill>
                  <a:srgbClr val="5A6378"/>
                </a:solidFill>
              </a:rPr>
              <a:pPr>
                <a:defRPr/>
              </a:pPr>
              <a:t>29/11/2023</a:t>
            </a:fld>
            <a:endParaRPr lang="en-GB">
              <a:solidFill>
                <a:srgbClr val="5A6378"/>
              </a:solidFill>
            </a:endParaRPr>
          </a:p>
        </p:txBody>
      </p:sp>
      <p:sp>
        <p:nvSpPr>
          <p:cNvPr id="10" name="Slide Number Placeholder 12"/>
          <p:cNvSpPr>
            <a:spLocks noGrp="1"/>
          </p:cNvSpPr>
          <p:nvPr>
            <p:ph type="sldNum" sz="quarter" idx="11"/>
          </p:nvPr>
        </p:nvSpPr>
        <p:spPr>
          <a:xfrm>
            <a:off x="0" y="4667250"/>
            <a:ext cx="1447800" cy="663575"/>
          </a:xfrm>
          <a:prstGeom prst="rect">
            <a:avLst/>
          </a:prstGeom>
        </p:spPr>
        <p:txBody>
          <a:bodyPr vert="horz" wrap="square" lIns="91440" tIns="45720" rIns="91440" bIns="45720" numCol="1" anchor="t" anchorCtr="0" compatLnSpc="1">
            <a:prstTxWarp prst="textNoShape">
              <a:avLst/>
            </a:prstTxWarp>
          </a:bodyPr>
          <a:lstStyle>
            <a:lvl1pPr>
              <a:defRPr sz="2800"/>
            </a:lvl1pPr>
          </a:lstStyle>
          <a:p>
            <a:pPr>
              <a:defRPr/>
            </a:pPr>
            <a:fld id="{029BA2FD-B950-480F-9D32-43CC813B0E3B}" type="slidenum">
              <a:rPr lang="en-GB">
                <a:solidFill>
                  <a:prstClr val="black"/>
                </a:solidFill>
              </a:rPr>
              <a:pPr>
                <a:defRPr/>
              </a:pPr>
              <a:t>‹N°›</a:t>
            </a:fld>
            <a:endParaRPr lang="en-GB">
              <a:solidFill>
                <a:prstClr val="black"/>
              </a:solidFill>
            </a:endParaRPr>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endParaRPr lang="en-GB">
              <a:solidFill>
                <a:srgbClr val="5A6378"/>
              </a:solidFill>
            </a:endParaRPr>
          </a:p>
        </p:txBody>
      </p:sp>
    </p:spTree>
    <p:extLst>
      <p:ext uri="{BB962C8B-B14F-4D97-AF65-F5344CB8AC3E}">
        <p14:creationId xmlns:p14="http://schemas.microsoft.com/office/powerpoint/2010/main" val="2712549868"/>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5227817-E5F7-482C-8716-3C9D261CF758}" type="datetimeFigureOut">
              <a:rPr lang="en-GB">
                <a:solidFill>
                  <a:srgbClr val="5A6378"/>
                </a:solidFill>
              </a:rPr>
              <a:pPr>
                <a:defRPr/>
              </a:pPr>
              <a:t>29/11/2023</a:t>
            </a:fld>
            <a:endParaRPr lang="en-GB">
              <a:solidFill>
                <a:srgbClr val="5A6378"/>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srgbClr val="5A6378"/>
              </a:solidFill>
            </a:endParaRPr>
          </a:p>
        </p:txBody>
      </p:sp>
      <p:sp>
        <p:nvSpPr>
          <p:cNvPr id="6" name="Slide Number Placeholder 5"/>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2E59C0-14D2-4FF0-A95A-FE600EAF7B93}"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3310895552"/>
      </p:ext>
    </p:extLst>
  </p:cSld>
  <p:clrMapOvr>
    <a:masterClrMapping/>
  </p:clrMapOvr>
  <p:transition spd="med">
    <p:wipe dir="d"/>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91D12D4-CE78-47F8-BBE3-D79D108B43E1}" type="datetimeFigureOut">
              <a:rPr lang="en-GB">
                <a:solidFill>
                  <a:srgbClr val="5A6378"/>
                </a:solidFill>
              </a:rPr>
              <a:pPr>
                <a:defRPr/>
              </a:pPr>
              <a:t>29/11/2023</a:t>
            </a:fld>
            <a:endParaRPr lang="en-GB">
              <a:solidFill>
                <a:srgbClr val="5A6378"/>
              </a:solidFill>
            </a:endParaRP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GB">
              <a:solidFill>
                <a:srgbClr val="5A6378"/>
              </a:solidFill>
            </a:endParaRPr>
          </a:p>
        </p:txBody>
      </p:sp>
      <p:sp>
        <p:nvSpPr>
          <p:cNvPr id="9" name="Slide Number Placeholder 5"/>
          <p:cNvSpPr>
            <a:spLocks noGrp="1"/>
          </p:cNvSpPr>
          <p:nvPr>
            <p:ph type="sldNum" sz="quarter" idx="12"/>
          </p:nvPr>
        </p:nvSpPr>
        <p:spPr>
          <a:xfrm rot="5400000">
            <a:off x="5989638" y="144462"/>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DF3E162-A7DD-4E5C-8E3C-72A291930A44}" type="slidenum">
              <a:rPr lang="en-GB">
                <a:solidFill>
                  <a:prstClr val="black"/>
                </a:solidFill>
              </a:rPr>
              <a:pPr>
                <a:defRPr/>
              </a:pPr>
              <a:t>‹N°›</a:t>
            </a:fld>
            <a:endParaRPr lang="en-GB">
              <a:solidFill>
                <a:prstClr val="black"/>
              </a:solidFill>
            </a:endParaRPr>
          </a:p>
        </p:txBody>
      </p:sp>
    </p:spTree>
    <p:extLst>
      <p:ext uri="{BB962C8B-B14F-4D97-AF65-F5344CB8AC3E}">
        <p14:creationId xmlns:p14="http://schemas.microsoft.com/office/powerpoint/2010/main" val="937596405"/>
      </p:ext>
    </p:extLst>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EA0BB-BCEA-EC35-2F94-5795694106AA}"/>
              </a:ext>
            </a:extLst>
          </p:cNvPr>
          <p:cNvSpPr>
            <a:spLocks noGrp="1"/>
          </p:cNvSpPr>
          <p:nvPr>
            <p:ph type="title"/>
          </p:nvPr>
        </p:nvSpPr>
        <p:spPr/>
        <p:txBody>
          <a:bodyPr/>
          <a:lstStyle/>
          <a:p>
            <a:r>
              <a:rPr lang="fr-FR"/>
              <a:t>Modifiez le style du titre</a:t>
            </a:r>
            <a:endParaRPr lang="en-IE"/>
          </a:p>
        </p:txBody>
      </p:sp>
      <p:sp>
        <p:nvSpPr>
          <p:cNvPr id="3" name="Espace réservé du contenu 2">
            <a:extLst>
              <a:ext uri="{FF2B5EF4-FFF2-40B4-BE49-F238E27FC236}">
                <a16:creationId xmlns:a16="http://schemas.microsoft.com/office/drawing/2014/main" id="{C78A1232-CF1E-5CD1-5666-BCC3EF5D23C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4" name="Espace réservé de la date 3">
            <a:extLst>
              <a:ext uri="{FF2B5EF4-FFF2-40B4-BE49-F238E27FC236}">
                <a16:creationId xmlns:a16="http://schemas.microsoft.com/office/drawing/2014/main" id="{9E1BE8C5-BC22-EE09-03E1-54051772AB54}"/>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5" name="Espace réservé du pied de page 4">
            <a:extLst>
              <a:ext uri="{FF2B5EF4-FFF2-40B4-BE49-F238E27FC236}">
                <a16:creationId xmlns:a16="http://schemas.microsoft.com/office/drawing/2014/main" id="{F9D91F30-8AF0-9ABC-12B0-6D44C8BA7069}"/>
              </a:ext>
            </a:extLst>
          </p:cNvPr>
          <p:cNvSpPr>
            <a:spLocks noGrp="1"/>
          </p:cNvSpPr>
          <p:nvPr>
            <p:ph type="ftr" sz="quarter" idx="11"/>
          </p:nvPr>
        </p:nvSpPr>
        <p:spPr/>
        <p:txBody>
          <a:bodyPr/>
          <a:lstStyle/>
          <a:p>
            <a:endParaRPr lang="en-IE"/>
          </a:p>
        </p:txBody>
      </p:sp>
      <p:sp>
        <p:nvSpPr>
          <p:cNvPr id="6" name="Espace réservé du numéro de diapositive 5">
            <a:extLst>
              <a:ext uri="{FF2B5EF4-FFF2-40B4-BE49-F238E27FC236}">
                <a16:creationId xmlns:a16="http://schemas.microsoft.com/office/drawing/2014/main" id="{8D0A9C0E-CB82-588B-0328-F2030064E648}"/>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107529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301B45-5260-56F1-64B9-D6F6579BA00F}"/>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endParaRPr lang="en-IE"/>
          </a:p>
        </p:txBody>
      </p:sp>
      <p:sp>
        <p:nvSpPr>
          <p:cNvPr id="3" name="Espace réservé du texte 2">
            <a:extLst>
              <a:ext uri="{FF2B5EF4-FFF2-40B4-BE49-F238E27FC236}">
                <a16:creationId xmlns:a16="http://schemas.microsoft.com/office/drawing/2014/main" id="{54C9A0C0-F832-140A-CBD7-13F602D55C7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BCE5374-5FDA-395D-9BD4-7FD3B783A947}"/>
              </a:ext>
            </a:extLst>
          </p:cNvPr>
          <p:cNvSpPr>
            <a:spLocks noGrp="1"/>
          </p:cNvSpPr>
          <p:nvPr>
            <p:ph type="dt" sz="half" idx="10"/>
          </p:nvPr>
        </p:nvSpPr>
        <p:spPr/>
        <p:txBody>
          <a:bodyPr/>
          <a:lstStyle/>
          <a:p>
            <a:fld id="{FD1FC51F-F24C-4B3B-A1C3-8FABA6E0E1C4}" type="datetimeFigureOut">
              <a:rPr lang="en-IE" smtClean="0"/>
              <a:t>29/11/2023</a:t>
            </a:fld>
            <a:endParaRPr lang="en-IE"/>
          </a:p>
        </p:txBody>
      </p:sp>
      <p:sp>
        <p:nvSpPr>
          <p:cNvPr id="5" name="Espace réservé du pied de page 4">
            <a:extLst>
              <a:ext uri="{FF2B5EF4-FFF2-40B4-BE49-F238E27FC236}">
                <a16:creationId xmlns:a16="http://schemas.microsoft.com/office/drawing/2014/main" id="{FB064B6D-2330-66ED-0FB9-6918D47BD621}"/>
              </a:ext>
            </a:extLst>
          </p:cNvPr>
          <p:cNvSpPr>
            <a:spLocks noGrp="1"/>
          </p:cNvSpPr>
          <p:nvPr>
            <p:ph type="ftr" sz="quarter" idx="11"/>
          </p:nvPr>
        </p:nvSpPr>
        <p:spPr/>
        <p:txBody>
          <a:bodyPr/>
          <a:lstStyle/>
          <a:p>
            <a:endParaRPr lang="en-IE"/>
          </a:p>
        </p:txBody>
      </p:sp>
      <p:sp>
        <p:nvSpPr>
          <p:cNvPr id="6" name="Espace réservé du numéro de diapositive 5">
            <a:extLst>
              <a:ext uri="{FF2B5EF4-FFF2-40B4-BE49-F238E27FC236}">
                <a16:creationId xmlns:a16="http://schemas.microsoft.com/office/drawing/2014/main" id="{BB4385F5-BB74-7B9F-6AEB-9E31B8BA614A}"/>
              </a:ext>
            </a:extLst>
          </p:cNvPr>
          <p:cNvSpPr>
            <a:spLocks noGrp="1"/>
          </p:cNvSpPr>
          <p:nvPr>
            <p:ph type="sldNum" sz="quarter" idx="12"/>
          </p:nvPr>
        </p:nvSpPr>
        <p:spPr/>
        <p:txBody>
          <a:bodyPr/>
          <a:lstStyle/>
          <a:p>
            <a:fld id="{4871E68C-768F-4E00-98AE-168BA694446A}" type="slidenum">
              <a:rPr lang="en-IE" smtClean="0"/>
              <a:t>‹N°›</a:t>
            </a:fld>
            <a:endParaRPr lang="en-IE"/>
          </a:p>
        </p:txBody>
      </p:sp>
    </p:spTree>
    <p:extLst>
      <p:ext uri="{BB962C8B-B14F-4D97-AF65-F5344CB8AC3E}">
        <p14:creationId xmlns:p14="http://schemas.microsoft.com/office/powerpoint/2010/main" val="1705550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3.jp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3.jp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4.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image" Target="../media/image3.jpg"/><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5.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image" Target="../media/image3.jp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6.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64.xml"/><Relationship Id="rId7" Type="http://schemas.openxmlformats.org/officeDocument/2006/relationships/theme" Target="../theme/theme7.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5" Type="http://schemas.openxmlformats.org/officeDocument/2006/relationships/slideLayout" Target="../slideLayouts/slideLayout66.xml"/><Relationship Id="rId4" Type="http://schemas.openxmlformats.org/officeDocument/2006/relationships/slideLayout" Target="../slideLayouts/slideLayout6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4.jpe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8.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539552"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Content</a:t>
            </a:r>
          </a:p>
        </p:txBody>
      </p:sp>
      <p:sp>
        <p:nvSpPr>
          <p:cNvPr id="1027" name="Text Placeholder 12"/>
          <p:cNvSpPr>
            <a:spLocks noGrp="1"/>
          </p:cNvSpPr>
          <p:nvPr>
            <p:ph type="body" idx="1"/>
          </p:nvPr>
        </p:nvSpPr>
        <p:spPr bwMode="auto">
          <a:xfrm>
            <a:off x="523056"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 name="Image 2" descr="Une image contenant texte, logo, Police, orange&#10;&#10;Description générée automatiquement">
            <a:extLst>
              <a:ext uri="{FF2B5EF4-FFF2-40B4-BE49-F238E27FC236}">
                <a16:creationId xmlns:a16="http://schemas.microsoft.com/office/drawing/2014/main" id="{34B074C8-59F6-F1D7-16B8-38FFE2AEDA6A}"/>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893781" y="105509"/>
            <a:ext cx="2017015" cy="767332"/>
          </a:xfrm>
          <a:prstGeom prst="rect">
            <a:avLst/>
          </a:prstGeom>
        </p:spPr>
      </p:pic>
    </p:spTree>
    <p:extLst>
      <p:ext uri="{BB962C8B-B14F-4D97-AF65-F5344CB8AC3E}">
        <p14:creationId xmlns:p14="http://schemas.microsoft.com/office/powerpoint/2010/main" val="3143581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wipe dir="d"/>
  </p:transition>
  <p:hf hdr="0" ftr="0" dt="0"/>
  <p:txStyles>
    <p:titleStyle>
      <a:lvl1pPr algn="l" rtl="0" eaLnBrk="0" fontAlgn="base" hangingPunct="0">
        <a:spcBef>
          <a:spcPct val="0"/>
        </a:spcBef>
        <a:spcAft>
          <a:spcPct val="0"/>
        </a:spcAft>
        <a:defRPr sz="3200" kern="1200">
          <a:solidFill>
            <a:srgbClr val="002060"/>
          </a:solidFill>
          <a:latin typeface="+mj-lt"/>
          <a:ea typeface="+mj-ea"/>
          <a:cs typeface="+mj-cs"/>
        </a:defRPr>
      </a:lvl1pPr>
      <a:lvl2pPr algn="l" rtl="0" eaLnBrk="0" fontAlgn="base" hangingPunct="0">
        <a:spcBef>
          <a:spcPct val="0"/>
        </a:spcBef>
        <a:spcAft>
          <a:spcPct val="0"/>
        </a:spcAft>
        <a:defRPr sz="3200">
          <a:solidFill>
            <a:srgbClr val="002060"/>
          </a:solidFill>
          <a:latin typeface="Tw Cen MT"/>
        </a:defRPr>
      </a:lvl2pPr>
      <a:lvl3pPr algn="l" rtl="0" eaLnBrk="0" fontAlgn="base" hangingPunct="0">
        <a:spcBef>
          <a:spcPct val="0"/>
        </a:spcBef>
        <a:spcAft>
          <a:spcPct val="0"/>
        </a:spcAft>
        <a:defRPr sz="3200">
          <a:solidFill>
            <a:srgbClr val="002060"/>
          </a:solidFill>
          <a:latin typeface="Tw Cen MT"/>
        </a:defRPr>
      </a:lvl3pPr>
      <a:lvl4pPr algn="l" rtl="0" eaLnBrk="0" fontAlgn="base" hangingPunct="0">
        <a:spcBef>
          <a:spcPct val="0"/>
        </a:spcBef>
        <a:spcAft>
          <a:spcPct val="0"/>
        </a:spcAft>
        <a:defRPr sz="3200">
          <a:solidFill>
            <a:srgbClr val="002060"/>
          </a:solidFill>
          <a:latin typeface="Tw Cen MT"/>
        </a:defRPr>
      </a:lvl4pPr>
      <a:lvl5pPr algn="l" rtl="0" eaLnBrk="0" fontAlgn="base" hangingPunct="0">
        <a:spcBef>
          <a:spcPct val="0"/>
        </a:spcBef>
        <a:spcAft>
          <a:spcPct val="0"/>
        </a:spcAft>
        <a:defRPr sz="32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rgbClr val="002060"/>
        </a:buClr>
        <a:buSzPct val="100000"/>
        <a:buFont typeface="Wingdings" pitchFamily="2" charset="2"/>
        <a:buChar char="v"/>
        <a:defRPr sz="29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400" kern="1200">
          <a:solidFill>
            <a:srgbClr val="002060"/>
          </a:solidFill>
          <a:latin typeface="+mn-lt"/>
          <a:ea typeface="+mn-ea"/>
          <a:cs typeface="+mn-cs"/>
        </a:defRPr>
      </a:lvl2pPr>
      <a:lvl3pPr marL="914400" indent="-228600" algn="l" rtl="0" eaLnBrk="0" fontAlgn="base" hangingPunct="0">
        <a:spcBef>
          <a:spcPts val="500"/>
        </a:spcBef>
        <a:spcAft>
          <a:spcPct val="0"/>
        </a:spcAft>
        <a:buClr>
          <a:srgbClr val="002060"/>
        </a:buClr>
        <a:buSzPct val="100000"/>
        <a:buFont typeface="Wingdings" pitchFamily="2" charset="2"/>
        <a:buChar char=""/>
        <a:defRPr sz="20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97E3DF6-62E3-58D5-DBD4-F716C74F848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a:t>Modifiez le style du titre</a:t>
            </a:r>
            <a:endParaRPr lang="en-IE"/>
          </a:p>
        </p:txBody>
      </p:sp>
      <p:sp>
        <p:nvSpPr>
          <p:cNvPr id="3" name="Espace réservé du texte 2">
            <a:extLst>
              <a:ext uri="{FF2B5EF4-FFF2-40B4-BE49-F238E27FC236}">
                <a16:creationId xmlns:a16="http://schemas.microsoft.com/office/drawing/2014/main" id="{52695548-909D-ECAF-B2E6-7E28A75B0B8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IE"/>
          </a:p>
        </p:txBody>
      </p:sp>
      <p:sp>
        <p:nvSpPr>
          <p:cNvPr id="4" name="Espace réservé de la date 3">
            <a:extLst>
              <a:ext uri="{FF2B5EF4-FFF2-40B4-BE49-F238E27FC236}">
                <a16:creationId xmlns:a16="http://schemas.microsoft.com/office/drawing/2014/main" id="{2BA2DC3B-CEAF-6068-2111-E65432B13D53}"/>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FC51F-F24C-4B3B-A1C3-8FABA6E0E1C4}" type="datetimeFigureOut">
              <a:rPr lang="en-IE" smtClean="0"/>
              <a:t>29/11/2023</a:t>
            </a:fld>
            <a:endParaRPr lang="en-IE"/>
          </a:p>
        </p:txBody>
      </p:sp>
      <p:sp>
        <p:nvSpPr>
          <p:cNvPr id="5" name="Espace réservé du pied de page 4">
            <a:extLst>
              <a:ext uri="{FF2B5EF4-FFF2-40B4-BE49-F238E27FC236}">
                <a16:creationId xmlns:a16="http://schemas.microsoft.com/office/drawing/2014/main" id="{248FF76D-E668-D6F5-28B1-6946B1CA71D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Espace réservé du numéro de diapositive 5">
            <a:extLst>
              <a:ext uri="{FF2B5EF4-FFF2-40B4-BE49-F238E27FC236}">
                <a16:creationId xmlns:a16="http://schemas.microsoft.com/office/drawing/2014/main" id="{DDDAA5C0-3393-528B-7BE1-181117A1B24B}"/>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1E68C-768F-4E00-98AE-168BA694446A}" type="slidenum">
              <a:rPr lang="en-IE" smtClean="0"/>
              <a:t>‹N°›</a:t>
            </a:fld>
            <a:endParaRPr lang="en-IE"/>
          </a:p>
        </p:txBody>
      </p:sp>
    </p:spTree>
    <p:extLst>
      <p:ext uri="{BB962C8B-B14F-4D97-AF65-F5344CB8AC3E}">
        <p14:creationId xmlns:p14="http://schemas.microsoft.com/office/powerpoint/2010/main" val="967179951"/>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268288" y="107950"/>
            <a:ext cx="79041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268288" y="1600200"/>
            <a:ext cx="86248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defRPr>
            </a:lvl1pPr>
          </a:lstStyle>
          <a:p>
            <a:pPr>
              <a:defRPr/>
            </a:pPr>
            <a:endParaRPr lang="en-GB">
              <a:solidFill>
                <a:srgbClr val="5A6378"/>
              </a:solidFill>
            </a:endParaRPr>
          </a:p>
        </p:txBody>
      </p:sp>
      <p:sp>
        <p:nvSpPr>
          <p:cNvPr id="3" name="Footer Placeholder 2"/>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defRPr>
            </a:lvl1pPr>
          </a:lstStyle>
          <a:p>
            <a:pPr>
              <a:defRPr/>
            </a:pPr>
            <a:r>
              <a:rPr lang="en-US">
                <a:solidFill>
                  <a:srgbClr val="5A6378"/>
                </a:solidFill>
              </a:rPr>
              <a:t>‹#›</a:t>
            </a:r>
            <a:endParaRPr lang="en-GB">
              <a:solidFill>
                <a:srgbClr val="5A6378"/>
              </a:solidFill>
            </a:endParaRP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4" name="Image 3" descr="Une image contenant texte, logo, Police, orange&#10;&#10;Description générée automatiquement">
            <a:extLst>
              <a:ext uri="{FF2B5EF4-FFF2-40B4-BE49-F238E27FC236}">
                <a16:creationId xmlns:a16="http://schemas.microsoft.com/office/drawing/2014/main" id="{03DB0B7D-7731-2070-4684-16D78B91CB4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981244" y="124170"/>
            <a:ext cx="2015337" cy="766693"/>
          </a:xfrm>
          <a:prstGeom prst="rect">
            <a:avLst/>
          </a:prstGeom>
        </p:spPr>
      </p:pic>
    </p:spTree>
    <p:extLst>
      <p:ext uri="{BB962C8B-B14F-4D97-AF65-F5344CB8AC3E}">
        <p14:creationId xmlns:p14="http://schemas.microsoft.com/office/powerpoint/2010/main" val="292234395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ransition spd="med">
    <p:wipe dir="d"/>
  </p:transition>
  <p:hf hdr="0" ftr="0" dt="0"/>
  <p:txStyles>
    <p:titleStyle>
      <a:lvl1pPr algn="l" rtl="0" eaLnBrk="0" fontAlgn="base" hangingPunct="0">
        <a:spcBef>
          <a:spcPct val="0"/>
        </a:spcBef>
        <a:spcAft>
          <a:spcPct val="0"/>
        </a:spcAft>
        <a:defRPr sz="2400" kern="1200">
          <a:solidFill>
            <a:srgbClr val="002060"/>
          </a:solidFill>
          <a:latin typeface="+mj-lt"/>
          <a:ea typeface="+mj-ea"/>
          <a:cs typeface="+mj-cs"/>
        </a:defRPr>
      </a:lvl1pPr>
      <a:lvl2pPr algn="l" rtl="0" eaLnBrk="0" fontAlgn="base" hangingPunct="0">
        <a:spcBef>
          <a:spcPct val="0"/>
        </a:spcBef>
        <a:spcAft>
          <a:spcPct val="0"/>
        </a:spcAft>
        <a:defRPr sz="2800">
          <a:solidFill>
            <a:srgbClr val="002060"/>
          </a:solidFill>
          <a:latin typeface="Tw Cen MT"/>
        </a:defRPr>
      </a:lvl2pPr>
      <a:lvl3pPr algn="l" rtl="0" eaLnBrk="0" fontAlgn="base" hangingPunct="0">
        <a:spcBef>
          <a:spcPct val="0"/>
        </a:spcBef>
        <a:spcAft>
          <a:spcPct val="0"/>
        </a:spcAft>
        <a:defRPr sz="2800">
          <a:solidFill>
            <a:srgbClr val="002060"/>
          </a:solidFill>
          <a:latin typeface="Tw Cen MT"/>
        </a:defRPr>
      </a:lvl3pPr>
      <a:lvl4pPr algn="l" rtl="0" eaLnBrk="0" fontAlgn="base" hangingPunct="0">
        <a:spcBef>
          <a:spcPct val="0"/>
        </a:spcBef>
        <a:spcAft>
          <a:spcPct val="0"/>
        </a:spcAft>
        <a:defRPr sz="2800">
          <a:solidFill>
            <a:srgbClr val="002060"/>
          </a:solidFill>
          <a:latin typeface="Tw Cen MT"/>
        </a:defRPr>
      </a:lvl4pPr>
      <a:lvl5pPr algn="l" rtl="0" eaLnBrk="0" fontAlgn="base" hangingPunct="0">
        <a:spcBef>
          <a:spcPct val="0"/>
        </a:spcBef>
        <a:spcAft>
          <a:spcPct val="0"/>
        </a:spcAft>
        <a:defRPr sz="28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0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ern="1200">
          <a:solidFill>
            <a:srgbClr val="002060"/>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16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268288" y="107950"/>
            <a:ext cx="79041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268288" y="1600200"/>
            <a:ext cx="86248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defRPr>
            </a:lvl1pPr>
          </a:lstStyle>
          <a:p>
            <a:pPr>
              <a:defRPr/>
            </a:pPr>
            <a:endParaRPr lang="en-GB">
              <a:solidFill>
                <a:srgbClr val="5A6378"/>
              </a:solidFill>
            </a:endParaRPr>
          </a:p>
        </p:txBody>
      </p:sp>
      <p:sp>
        <p:nvSpPr>
          <p:cNvPr id="3" name="Footer Placeholder 2"/>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defRPr>
            </a:lvl1pPr>
          </a:lstStyle>
          <a:p>
            <a:pPr>
              <a:defRPr/>
            </a:pPr>
            <a:r>
              <a:rPr lang="en-US">
                <a:solidFill>
                  <a:srgbClr val="5A6378"/>
                </a:solidFill>
              </a:rPr>
              <a:t>‹#›</a:t>
            </a:r>
            <a:endParaRPr lang="en-GB">
              <a:solidFill>
                <a:srgbClr val="5A6378"/>
              </a:solidFill>
            </a:endParaRP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4" name="Image 3" descr="Une image contenant texte, logo, Police, orange&#10;&#10;Description générée automatiquement">
            <a:extLst>
              <a:ext uri="{FF2B5EF4-FFF2-40B4-BE49-F238E27FC236}">
                <a16:creationId xmlns:a16="http://schemas.microsoft.com/office/drawing/2014/main" id="{51BA4E2D-09EF-A3E5-4F04-75332B55D64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028953" y="158751"/>
            <a:ext cx="1923713" cy="731837"/>
          </a:xfrm>
          <a:prstGeom prst="rect">
            <a:avLst/>
          </a:prstGeom>
        </p:spPr>
      </p:pic>
    </p:spTree>
    <p:extLst>
      <p:ext uri="{BB962C8B-B14F-4D97-AF65-F5344CB8AC3E}">
        <p14:creationId xmlns:p14="http://schemas.microsoft.com/office/powerpoint/2010/main" val="246899773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ransition spd="med">
    <p:wipe dir="d"/>
  </p:transition>
  <p:hf hdr="0" ftr="0" dt="0"/>
  <p:txStyles>
    <p:titleStyle>
      <a:lvl1pPr algn="l" rtl="0" eaLnBrk="0" fontAlgn="base" hangingPunct="0">
        <a:spcBef>
          <a:spcPct val="0"/>
        </a:spcBef>
        <a:spcAft>
          <a:spcPct val="0"/>
        </a:spcAft>
        <a:defRPr sz="2400" kern="1200">
          <a:solidFill>
            <a:srgbClr val="002060"/>
          </a:solidFill>
          <a:latin typeface="+mj-lt"/>
          <a:ea typeface="+mj-ea"/>
          <a:cs typeface="+mj-cs"/>
        </a:defRPr>
      </a:lvl1pPr>
      <a:lvl2pPr algn="l" rtl="0" eaLnBrk="0" fontAlgn="base" hangingPunct="0">
        <a:spcBef>
          <a:spcPct val="0"/>
        </a:spcBef>
        <a:spcAft>
          <a:spcPct val="0"/>
        </a:spcAft>
        <a:defRPr sz="2800">
          <a:solidFill>
            <a:srgbClr val="002060"/>
          </a:solidFill>
          <a:latin typeface="Tw Cen MT"/>
        </a:defRPr>
      </a:lvl2pPr>
      <a:lvl3pPr algn="l" rtl="0" eaLnBrk="0" fontAlgn="base" hangingPunct="0">
        <a:spcBef>
          <a:spcPct val="0"/>
        </a:spcBef>
        <a:spcAft>
          <a:spcPct val="0"/>
        </a:spcAft>
        <a:defRPr sz="2800">
          <a:solidFill>
            <a:srgbClr val="002060"/>
          </a:solidFill>
          <a:latin typeface="Tw Cen MT"/>
        </a:defRPr>
      </a:lvl3pPr>
      <a:lvl4pPr algn="l" rtl="0" eaLnBrk="0" fontAlgn="base" hangingPunct="0">
        <a:spcBef>
          <a:spcPct val="0"/>
        </a:spcBef>
        <a:spcAft>
          <a:spcPct val="0"/>
        </a:spcAft>
        <a:defRPr sz="2800">
          <a:solidFill>
            <a:srgbClr val="002060"/>
          </a:solidFill>
          <a:latin typeface="Tw Cen MT"/>
        </a:defRPr>
      </a:lvl4pPr>
      <a:lvl5pPr algn="l" rtl="0" eaLnBrk="0" fontAlgn="base" hangingPunct="0">
        <a:spcBef>
          <a:spcPct val="0"/>
        </a:spcBef>
        <a:spcAft>
          <a:spcPct val="0"/>
        </a:spcAft>
        <a:defRPr sz="28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0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ern="1200">
          <a:solidFill>
            <a:srgbClr val="002060"/>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16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268288" y="107950"/>
            <a:ext cx="79041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268288" y="1600200"/>
            <a:ext cx="86248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defRPr>
            </a:lvl1pPr>
          </a:lstStyle>
          <a:p>
            <a:pPr>
              <a:defRPr/>
            </a:pPr>
            <a:endParaRPr lang="en-GB">
              <a:solidFill>
                <a:srgbClr val="5A6378"/>
              </a:solidFill>
            </a:endParaRPr>
          </a:p>
        </p:txBody>
      </p:sp>
      <p:sp>
        <p:nvSpPr>
          <p:cNvPr id="3" name="Footer Placeholder 2"/>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defRPr>
            </a:lvl1pPr>
          </a:lstStyle>
          <a:p>
            <a:pPr>
              <a:defRPr/>
            </a:pPr>
            <a:r>
              <a:rPr lang="en-US">
                <a:solidFill>
                  <a:srgbClr val="5A6378"/>
                </a:solidFill>
              </a:rPr>
              <a:t>‹#›</a:t>
            </a:r>
            <a:endParaRPr lang="en-GB">
              <a:solidFill>
                <a:srgbClr val="5A6378"/>
              </a:solidFill>
            </a:endParaRP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4" name="Image 3" descr="Une image contenant texte, logo, Police, orange&#10;&#10;Description générée automatiquement">
            <a:extLst>
              <a:ext uri="{FF2B5EF4-FFF2-40B4-BE49-F238E27FC236}">
                <a16:creationId xmlns:a16="http://schemas.microsoft.com/office/drawing/2014/main" id="{2E3C32C5-9374-A06C-E271-0312054F77C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53280" y="227523"/>
            <a:ext cx="1851213" cy="704256"/>
          </a:xfrm>
          <a:prstGeom prst="rect">
            <a:avLst/>
          </a:prstGeom>
        </p:spPr>
      </p:pic>
    </p:spTree>
    <p:extLst>
      <p:ext uri="{BB962C8B-B14F-4D97-AF65-F5344CB8AC3E}">
        <p14:creationId xmlns:p14="http://schemas.microsoft.com/office/powerpoint/2010/main" val="69636175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ransition spd="med">
    <p:wipe dir="d"/>
  </p:transition>
  <p:hf hdr="0" ftr="0" dt="0"/>
  <p:txStyles>
    <p:titleStyle>
      <a:lvl1pPr algn="l" rtl="0" eaLnBrk="0" fontAlgn="base" hangingPunct="0">
        <a:spcBef>
          <a:spcPct val="0"/>
        </a:spcBef>
        <a:spcAft>
          <a:spcPct val="0"/>
        </a:spcAft>
        <a:defRPr sz="2400" kern="1200">
          <a:solidFill>
            <a:srgbClr val="002060"/>
          </a:solidFill>
          <a:latin typeface="+mj-lt"/>
          <a:ea typeface="+mj-ea"/>
          <a:cs typeface="+mj-cs"/>
        </a:defRPr>
      </a:lvl1pPr>
      <a:lvl2pPr algn="l" rtl="0" eaLnBrk="0" fontAlgn="base" hangingPunct="0">
        <a:spcBef>
          <a:spcPct val="0"/>
        </a:spcBef>
        <a:spcAft>
          <a:spcPct val="0"/>
        </a:spcAft>
        <a:defRPr sz="2800">
          <a:solidFill>
            <a:srgbClr val="002060"/>
          </a:solidFill>
          <a:latin typeface="Tw Cen MT"/>
        </a:defRPr>
      </a:lvl2pPr>
      <a:lvl3pPr algn="l" rtl="0" eaLnBrk="0" fontAlgn="base" hangingPunct="0">
        <a:spcBef>
          <a:spcPct val="0"/>
        </a:spcBef>
        <a:spcAft>
          <a:spcPct val="0"/>
        </a:spcAft>
        <a:defRPr sz="2800">
          <a:solidFill>
            <a:srgbClr val="002060"/>
          </a:solidFill>
          <a:latin typeface="Tw Cen MT"/>
        </a:defRPr>
      </a:lvl3pPr>
      <a:lvl4pPr algn="l" rtl="0" eaLnBrk="0" fontAlgn="base" hangingPunct="0">
        <a:spcBef>
          <a:spcPct val="0"/>
        </a:spcBef>
        <a:spcAft>
          <a:spcPct val="0"/>
        </a:spcAft>
        <a:defRPr sz="2800">
          <a:solidFill>
            <a:srgbClr val="002060"/>
          </a:solidFill>
          <a:latin typeface="Tw Cen MT"/>
        </a:defRPr>
      </a:lvl4pPr>
      <a:lvl5pPr algn="l" rtl="0" eaLnBrk="0" fontAlgn="base" hangingPunct="0">
        <a:spcBef>
          <a:spcPct val="0"/>
        </a:spcBef>
        <a:spcAft>
          <a:spcPct val="0"/>
        </a:spcAft>
        <a:defRPr sz="28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0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ern="1200">
          <a:solidFill>
            <a:srgbClr val="002060"/>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16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268288" y="107950"/>
            <a:ext cx="79041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268288" y="1600200"/>
            <a:ext cx="86248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defRPr>
            </a:lvl1pPr>
          </a:lstStyle>
          <a:p>
            <a:pPr>
              <a:defRPr/>
            </a:pPr>
            <a:endParaRPr lang="en-GB">
              <a:solidFill>
                <a:srgbClr val="5A6378"/>
              </a:solidFill>
            </a:endParaRPr>
          </a:p>
        </p:txBody>
      </p:sp>
      <p:sp>
        <p:nvSpPr>
          <p:cNvPr id="3" name="Footer Placeholder 2"/>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defRPr>
            </a:lvl1pPr>
          </a:lstStyle>
          <a:p>
            <a:pPr>
              <a:defRPr/>
            </a:pPr>
            <a:r>
              <a:rPr lang="en-US">
                <a:solidFill>
                  <a:srgbClr val="5A6378"/>
                </a:solidFill>
              </a:rPr>
              <a:t>‹#›</a:t>
            </a:r>
            <a:endParaRPr lang="en-GB">
              <a:solidFill>
                <a:srgbClr val="5A6378"/>
              </a:solidFill>
            </a:endParaRP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4" name="Image 3" descr="Une image contenant texte, logo, Police, orange&#10;&#10;Description générée automatiquement">
            <a:extLst>
              <a:ext uri="{FF2B5EF4-FFF2-40B4-BE49-F238E27FC236}">
                <a16:creationId xmlns:a16="http://schemas.microsoft.com/office/drawing/2014/main" id="{70C14EC5-6DBF-DD2B-3879-87F1D27B835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974260" y="117039"/>
            <a:ext cx="1918915" cy="730012"/>
          </a:xfrm>
          <a:prstGeom prst="rect">
            <a:avLst/>
          </a:prstGeom>
        </p:spPr>
      </p:pic>
    </p:spTree>
    <p:extLst>
      <p:ext uri="{BB962C8B-B14F-4D97-AF65-F5344CB8AC3E}">
        <p14:creationId xmlns:p14="http://schemas.microsoft.com/office/powerpoint/2010/main" val="226208161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ransition spd="med">
    <p:wipe dir="d"/>
  </p:transition>
  <p:hf hdr="0" ftr="0" dt="0"/>
  <p:txStyles>
    <p:titleStyle>
      <a:lvl1pPr algn="l" rtl="0" eaLnBrk="0" fontAlgn="base" hangingPunct="0">
        <a:spcBef>
          <a:spcPct val="0"/>
        </a:spcBef>
        <a:spcAft>
          <a:spcPct val="0"/>
        </a:spcAft>
        <a:defRPr sz="2400" kern="1200">
          <a:solidFill>
            <a:srgbClr val="002060"/>
          </a:solidFill>
          <a:latin typeface="+mj-lt"/>
          <a:ea typeface="+mj-ea"/>
          <a:cs typeface="+mj-cs"/>
        </a:defRPr>
      </a:lvl1pPr>
      <a:lvl2pPr algn="l" rtl="0" eaLnBrk="0" fontAlgn="base" hangingPunct="0">
        <a:spcBef>
          <a:spcPct val="0"/>
        </a:spcBef>
        <a:spcAft>
          <a:spcPct val="0"/>
        </a:spcAft>
        <a:defRPr sz="2800">
          <a:solidFill>
            <a:srgbClr val="002060"/>
          </a:solidFill>
          <a:latin typeface="Tw Cen MT"/>
        </a:defRPr>
      </a:lvl2pPr>
      <a:lvl3pPr algn="l" rtl="0" eaLnBrk="0" fontAlgn="base" hangingPunct="0">
        <a:spcBef>
          <a:spcPct val="0"/>
        </a:spcBef>
        <a:spcAft>
          <a:spcPct val="0"/>
        </a:spcAft>
        <a:defRPr sz="2800">
          <a:solidFill>
            <a:srgbClr val="002060"/>
          </a:solidFill>
          <a:latin typeface="Tw Cen MT"/>
        </a:defRPr>
      </a:lvl3pPr>
      <a:lvl4pPr algn="l" rtl="0" eaLnBrk="0" fontAlgn="base" hangingPunct="0">
        <a:spcBef>
          <a:spcPct val="0"/>
        </a:spcBef>
        <a:spcAft>
          <a:spcPct val="0"/>
        </a:spcAft>
        <a:defRPr sz="2800">
          <a:solidFill>
            <a:srgbClr val="002060"/>
          </a:solidFill>
          <a:latin typeface="Tw Cen MT"/>
        </a:defRPr>
      </a:lvl4pPr>
      <a:lvl5pPr algn="l" rtl="0" eaLnBrk="0" fontAlgn="base" hangingPunct="0">
        <a:spcBef>
          <a:spcPct val="0"/>
        </a:spcBef>
        <a:spcAft>
          <a:spcPct val="0"/>
        </a:spcAft>
        <a:defRPr sz="28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0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ern="1200">
          <a:solidFill>
            <a:srgbClr val="002060"/>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16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539552"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Content</a:t>
            </a:r>
          </a:p>
        </p:txBody>
      </p:sp>
      <p:sp>
        <p:nvSpPr>
          <p:cNvPr id="1027" name="Text Placeholder 12"/>
          <p:cNvSpPr>
            <a:spLocks noGrp="1"/>
          </p:cNvSpPr>
          <p:nvPr>
            <p:ph type="body" idx="1"/>
          </p:nvPr>
        </p:nvSpPr>
        <p:spPr bwMode="auto">
          <a:xfrm>
            <a:off x="523056"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032" name="Picture 9" descr="MNI Logo RGB 72dpi_final"/>
          <p:cNvPicPr>
            <a:picLocks noChangeAspect="1" noChangeArrowheads="1"/>
          </p:cNvPicPr>
          <p:nvPr userDrawn="1"/>
        </p:nvPicPr>
        <p:blipFill>
          <a:blip r:embed="rId8" cstate="print"/>
          <a:srcRect/>
          <a:stretch>
            <a:fillRect/>
          </a:stretch>
        </p:blipFill>
        <p:spPr bwMode="auto">
          <a:xfrm>
            <a:off x="8102600" y="0"/>
            <a:ext cx="1041400" cy="977900"/>
          </a:xfrm>
          <a:prstGeom prst="rect">
            <a:avLst/>
          </a:prstGeom>
          <a:noFill/>
          <a:ln w="9525">
            <a:noFill/>
            <a:miter lim="800000"/>
            <a:headEnd/>
            <a:tailEnd/>
          </a:ln>
        </p:spPr>
      </p:pic>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Textfeld 9"/>
          <p:cNvSpPr txBox="1"/>
          <p:nvPr userDrawn="1"/>
        </p:nvSpPr>
        <p:spPr>
          <a:xfrm>
            <a:off x="8676902" y="6525344"/>
            <a:ext cx="431602" cy="246221"/>
          </a:xfrm>
          <a:prstGeom prst="rect">
            <a:avLst/>
          </a:prstGeom>
          <a:noFill/>
        </p:spPr>
        <p:txBody>
          <a:bodyPr wrap="square" rtlCol="0">
            <a:spAutoFit/>
          </a:bodyPr>
          <a:lstStyle/>
          <a:p>
            <a:pPr algn="r"/>
            <a:fld id="{F5B6172C-DDDC-4A06-AEDD-3A1EFACCDEB8}" type="slidenum">
              <a:rPr lang="en-GB" sz="1000" smtClean="0">
                <a:solidFill>
                  <a:srgbClr val="002060"/>
                </a:solidFill>
              </a:rPr>
              <a:pPr algn="r"/>
              <a:t>‹N°›</a:t>
            </a:fld>
            <a:endParaRPr lang="en-GB" sz="1000">
              <a:solidFill>
                <a:srgbClr val="002060"/>
              </a:solidFill>
            </a:endParaRPr>
          </a:p>
        </p:txBody>
      </p:sp>
    </p:spTree>
    <p:extLst>
      <p:ext uri="{BB962C8B-B14F-4D97-AF65-F5344CB8AC3E}">
        <p14:creationId xmlns:p14="http://schemas.microsoft.com/office/powerpoint/2010/main" val="302179276"/>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Lst>
  <p:transition spd="med">
    <p:wipe dir="d"/>
  </p:transition>
  <p:hf sldNum="0" hdr="0" dt="0"/>
  <p:txStyles>
    <p:titleStyle>
      <a:lvl1pPr algn="l" rtl="0" eaLnBrk="0" fontAlgn="base" hangingPunct="0">
        <a:spcBef>
          <a:spcPct val="0"/>
        </a:spcBef>
        <a:spcAft>
          <a:spcPct val="0"/>
        </a:spcAft>
        <a:defRPr sz="3200" kern="1200">
          <a:solidFill>
            <a:srgbClr val="002060"/>
          </a:solidFill>
          <a:latin typeface="+mj-lt"/>
          <a:ea typeface="+mj-ea"/>
          <a:cs typeface="+mj-cs"/>
        </a:defRPr>
      </a:lvl1pPr>
      <a:lvl2pPr algn="l" rtl="0" eaLnBrk="0" fontAlgn="base" hangingPunct="0">
        <a:spcBef>
          <a:spcPct val="0"/>
        </a:spcBef>
        <a:spcAft>
          <a:spcPct val="0"/>
        </a:spcAft>
        <a:defRPr sz="3200">
          <a:solidFill>
            <a:srgbClr val="002060"/>
          </a:solidFill>
          <a:latin typeface="Tw Cen MT"/>
        </a:defRPr>
      </a:lvl2pPr>
      <a:lvl3pPr algn="l" rtl="0" eaLnBrk="0" fontAlgn="base" hangingPunct="0">
        <a:spcBef>
          <a:spcPct val="0"/>
        </a:spcBef>
        <a:spcAft>
          <a:spcPct val="0"/>
        </a:spcAft>
        <a:defRPr sz="3200">
          <a:solidFill>
            <a:srgbClr val="002060"/>
          </a:solidFill>
          <a:latin typeface="Tw Cen MT"/>
        </a:defRPr>
      </a:lvl3pPr>
      <a:lvl4pPr algn="l" rtl="0" eaLnBrk="0" fontAlgn="base" hangingPunct="0">
        <a:spcBef>
          <a:spcPct val="0"/>
        </a:spcBef>
        <a:spcAft>
          <a:spcPct val="0"/>
        </a:spcAft>
        <a:defRPr sz="3200">
          <a:solidFill>
            <a:srgbClr val="002060"/>
          </a:solidFill>
          <a:latin typeface="Tw Cen MT"/>
        </a:defRPr>
      </a:lvl4pPr>
      <a:lvl5pPr algn="l" rtl="0" eaLnBrk="0" fontAlgn="base" hangingPunct="0">
        <a:spcBef>
          <a:spcPct val="0"/>
        </a:spcBef>
        <a:spcAft>
          <a:spcPct val="0"/>
        </a:spcAft>
        <a:defRPr sz="32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rgbClr val="002060"/>
        </a:buClr>
        <a:buSzPct val="100000"/>
        <a:buFont typeface="Wingdings" pitchFamily="2" charset="2"/>
        <a:buChar char="v"/>
        <a:defRPr sz="29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400" kern="1200">
          <a:solidFill>
            <a:srgbClr val="002060"/>
          </a:solidFill>
          <a:latin typeface="+mn-lt"/>
          <a:ea typeface="+mn-ea"/>
          <a:cs typeface="+mn-cs"/>
        </a:defRPr>
      </a:lvl2pPr>
      <a:lvl3pPr marL="914400" indent="-228600" algn="l" rtl="0" eaLnBrk="0" fontAlgn="base" hangingPunct="0">
        <a:spcBef>
          <a:spcPts val="500"/>
        </a:spcBef>
        <a:spcAft>
          <a:spcPct val="0"/>
        </a:spcAft>
        <a:buClr>
          <a:srgbClr val="002060"/>
        </a:buClr>
        <a:buSzPct val="100000"/>
        <a:buFont typeface="Wingdings" pitchFamily="2" charset="2"/>
        <a:buChar char=""/>
        <a:defRPr sz="20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268288" y="107950"/>
            <a:ext cx="79041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268288" y="1600200"/>
            <a:ext cx="86248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defRPr>
            </a:lvl1pPr>
          </a:lstStyle>
          <a:p>
            <a:pPr>
              <a:defRPr/>
            </a:pPr>
            <a:fld id="{8B3EB979-BEC6-48E7-B45E-BCF80FFA5153}" type="datetimeFigureOut">
              <a:rPr lang="en-GB">
                <a:solidFill>
                  <a:srgbClr val="5A6378"/>
                </a:solidFill>
              </a:rPr>
              <a:pPr>
                <a:defRPr/>
              </a:pPr>
              <a:t>29/11/2023</a:t>
            </a:fld>
            <a:endParaRPr lang="en-GB">
              <a:solidFill>
                <a:srgbClr val="5A6378"/>
              </a:solidFill>
            </a:endParaRPr>
          </a:p>
        </p:txBody>
      </p:sp>
      <p:sp>
        <p:nvSpPr>
          <p:cNvPr id="3" name="Footer Placeholder 2"/>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defRPr>
            </a:lvl1pPr>
          </a:lstStyle>
          <a:p>
            <a:pPr>
              <a:defRPr/>
            </a:pPr>
            <a:endParaRPr lang="en-GB">
              <a:solidFill>
                <a:srgbClr val="5A6378"/>
              </a:solidFill>
            </a:endParaRP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Rectangle 8"/>
          <p:cNvSpPr/>
          <p:nvPr/>
        </p:nvSpPr>
        <p:spPr>
          <a:xfrm>
            <a:off x="590550" y="1279525"/>
            <a:ext cx="8553450" cy="228600"/>
          </a:xfrm>
          <a:prstGeom prst="rect">
            <a:avLst/>
          </a:prstGeom>
          <a:solidFill>
            <a:srgbClr val="CF702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1032" name="Picture 9" descr="MNI Logo RGB 72dpi_fina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102600" y="0"/>
            <a:ext cx="10414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userDrawn="1"/>
        </p:nvSpPr>
        <p:spPr>
          <a:xfrm>
            <a:off x="34925" y="1290638"/>
            <a:ext cx="468313" cy="217487"/>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Tree>
    <p:extLst>
      <p:ext uri="{BB962C8B-B14F-4D97-AF65-F5344CB8AC3E}">
        <p14:creationId xmlns:p14="http://schemas.microsoft.com/office/powerpoint/2010/main" val="231193569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ransition spd="med">
    <p:wipe dir="d"/>
  </p:transition>
  <p:txStyles>
    <p:titleStyle>
      <a:lvl1pPr algn="l" rtl="0" eaLnBrk="0" fontAlgn="base" hangingPunct="0">
        <a:spcBef>
          <a:spcPct val="0"/>
        </a:spcBef>
        <a:spcAft>
          <a:spcPct val="0"/>
        </a:spcAft>
        <a:defRPr sz="2400" kern="1200">
          <a:solidFill>
            <a:srgbClr val="002060"/>
          </a:solidFill>
          <a:latin typeface="+mj-lt"/>
          <a:ea typeface="+mj-ea"/>
          <a:cs typeface="+mj-cs"/>
        </a:defRPr>
      </a:lvl1pPr>
      <a:lvl2pPr algn="l" rtl="0" eaLnBrk="0" fontAlgn="base" hangingPunct="0">
        <a:spcBef>
          <a:spcPct val="0"/>
        </a:spcBef>
        <a:spcAft>
          <a:spcPct val="0"/>
        </a:spcAft>
        <a:defRPr sz="2800">
          <a:solidFill>
            <a:srgbClr val="002060"/>
          </a:solidFill>
          <a:latin typeface="Tw Cen MT"/>
        </a:defRPr>
      </a:lvl2pPr>
      <a:lvl3pPr algn="l" rtl="0" eaLnBrk="0" fontAlgn="base" hangingPunct="0">
        <a:spcBef>
          <a:spcPct val="0"/>
        </a:spcBef>
        <a:spcAft>
          <a:spcPct val="0"/>
        </a:spcAft>
        <a:defRPr sz="2800">
          <a:solidFill>
            <a:srgbClr val="002060"/>
          </a:solidFill>
          <a:latin typeface="Tw Cen MT"/>
        </a:defRPr>
      </a:lvl3pPr>
      <a:lvl4pPr algn="l" rtl="0" eaLnBrk="0" fontAlgn="base" hangingPunct="0">
        <a:spcBef>
          <a:spcPct val="0"/>
        </a:spcBef>
        <a:spcAft>
          <a:spcPct val="0"/>
        </a:spcAft>
        <a:defRPr sz="2800">
          <a:solidFill>
            <a:srgbClr val="002060"/>
          </a:solidFill>
          <a:latin typeface="Tw Cen MT"/>
        </a:defRPr>
      </a:lvl4pPr>
      <a:lvl5pPr algn="l" rtl="0" eaLnBrk="0" fontAlgn="base" hangingPunct="0">
        <a:spcBef>
          <a:spcPct val="0"/>
        </a:spcBef>
        <a:spcAft>
          <a:spcPct val="0"/>
        </a:spcAft>
        <a:defRPr sz="2800">
          <a:solidFill>
            <a:srgbClr val="002060"/>
          </a:solidFill>
          <a:latin typeface="Tw Cen MT"/>
        </a:defRPr>
      </a:lvl5pPr>
      <a:lvl6pPr marL="457200" algn="l" rtl="0" fontAlgn="base">
        <a:spcBef>
          <a:spcPct val="0"/>
        </a:spcBef>
        <a:spcAft>
          <a:spcPct val="0"/>
        </a:spcAft>
        <a:defRPr sz="3200">
          <a:solidFill>
            <a:srgbClr val="002060"/>
          </a:solidFill>
          <a:latin typeface="Tw Cen MT"/>
        </a:defRPr>
      </a:lvl6pPr>
      <a:lvl7pPr marL="914400" algn="l" rtl="0" fontAlgn="base">
        <a:spcBef>
          <a:spcPct val="0"/>
        </a:spcBef>
        <a:spcAft>
          <a:spcPct val="0"/>
        </a:spcAft>
        <a:defRPr sz="3200">
          <a:solidFill>
            <a:srgbClr val="002060"/>
          </a:solidFill>
          <a:latin typeface="Tw Cen MT"/>
        </a:defRPr>
      </a:lvl7pPr>
      <a:lvl8pPr marL="1371600" algn="l" rtl="0" fontAlgn="base">
        <a:spcBef>
          <a:spcPct val="0"/>
        </a:spcBef>
        <a:spcAft>
          <a:spcPct val="0"/>
        </a:spcAft>
        <a:defRPr sz="3200">
          <a:solidFill>
            <a:srgbClr val="002060"/>
          </a:solidFill>
          <a:latin typeface="Tw Cen MT"/>
        </a:defRPr>
      </a:lvl8pPr>
      <a:lvl9pPr marL="1828800" algn="l" rtl="0" fontAlgn="base">
        <a:spcBef>
          <a:spcPct val="0"/>
        </a:spcBef>
        <a:spcAft>
          <a:spcPct val="0"/>
        </a:spcAft>
        <a:defRPr sz="3200">
          <a:solidFill>
            <a:srgbClr val="002060"/>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0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ern="1200">
          <a:solidFill>
            <a:srgbClr val="002060"/>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16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a:t>[Date]</a:t>
            </a:r>
          </a:p>
          <a:p>
            <a:endParaRPr lang="en-GB" sz="2000"/>
          </a:p>
          <a:p>
            <a:r>
              <a:rPr lang="en-GB" sz="2000"/>
              <a:t>[contact details]</a:t>
            </a:r>
          </a:p>
        </p:txBody>
      </p:sp>
      <p:sp>
        <p:nvSpPr>
          <p:cNvPr id="3" name="Title 2"/>
          <p:cNvSpPr>
            <a:spLocks noGrp="1"/>
          </p:cNvSpPr>
          <p:nvPr>
            <p:ph type="title"/>
          </p:nvPr>
        </p:nvSpPr>
        <p:spPr/>
        <p:txBody>
          <a:bodyPr>
            <a:normAutofit fontScale="90000"/>
          </a:bodyPr>
          <a:lstStyle/>
          <a:p>
            <a:r>
              <a:rPr lang="en-GB" sz="3200"/>
              <a:t>[name organisation seeking funding]</a:t>
            </a:r>
            <a:br>
              <a:rPr lang="en-GB" sz="3200"/>
            </a:br>
            <a:r>
              <a:rPr lang="en-GB" sz="3200"/>
              <a:t>Proposal for project funding</a:t>
            </a:r>
          </a:p>
        </p:txBody>
      </p:sp>
    </p:spTree>
    <p:extLst>
      <p:ext uri="{BB962C8B-B14F-4D97-AF65-F5344CB8AC3E}">
        <p14:creationId xmlns:p14="http://schemas.microsoft.com/office/powerpoint/2010/main" val="4212123206"/>
      </p:ext>
    </p:extLst>
  </p:cSld>
  <p:clrMapOvr>
    <a:masterClrMapping/>
  </p:clrMapOvr>
  <p:transition spd="med">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7. Methodology</a:t>
            </a:r>
            <a:br>
              <a:rPr lang="en-GB"/>
            </a:br>
            <a:r>
              <a:rPr lang="en-GB" i="1"/>
              <a:t>Project implementation</a:t>
            </a:r>
          </a:p>
        </p:txBody>
      </p:sp>
      <p:sp>
        <p:nvSpPr>
          <p:cNvPr id="4" name="Content Placeholder 2"/>
          <p:cNvSpPr txBox="1">
            <a:spLocks/>
          </p:cNvSpPr>
          <p:nvPr/>
        </p:nvSpPr>
        <p:spPr>
          <a:xfrm>
            <a:off x="539552" y="1772816"/>
            <a:ext cx="8153400" cy="3960440"/>
          </a:xfrm>
          <a:prstGeom prst="rect">
            <a:avLst/>
          </a:prstGeom>
          <a:ln>
            <a:solidFill>
              <a:schemeClr val="accent1"/>
            </a:solidFill>
          </a:ln>
        </p:spPr>
        <p:txBody>
          <a:bodyPr vert="horz" wrap="square" lIns="91440" tIns="45720" rIns="91440" bIns="45720" numCol="1" anchor="t" anchorCtr="0" compatLnSpc="1">
            <a:prstTxWarp prst="textNoShape">
              <a:avLst/>
            </a:prstTxWarp>
            <a:norm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457200" algn="l"/>
              </a:tabLst>
            </a:pPr>
            <a:r>
              <a:rPr lang="en-GB" sz="1400" u="sng">
                <a:effectLst/>
                <a:latin typeface="Calibri" panose="020F0502020204030204" pitchFamily="34" charset="0"/>
                <a:ea typeface="Cambria" panose="02040503050406030204" pitchFamily="18" charset="0"/>
              </a:rPr>
              <a:t>Activities:</a:t>
            </a:r>
            <a:endParaRPr lang="fr-BE" sz="14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400">
                <a:effectLst/>
                <a:latin typeface="Calibri" panose="020F0502020204030204" pitchFamily="34" charset="0"/>
                <a:ea typeface="Cambria" panose="02040503050406030204" pitchFamily="18" charset="0"/>
                <a:cs typeface="Times New Roman" panose="02020603050405020304" pitchFamily="18" charset="0"/>
              </a:rPr>
              <a:t>What will be done?</a:t>
            </a:r>
            <a:endParaRPr lang="fr-BE" sz="14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400">
                <a:effectLst/>
                <a:latin typeface="Calibri" panose="020F0502020204030204" pitchFamily="34" charset="0"/>
                <a:ea typeface="Cambria" panose="02040503050406030204" pitchFamily="18" charset="0"/>
                <a:cs typeface="Times New Roman" panose="02020603050405020304" pitchFamily="18" charset="0"/>
              </a:rPr>
              <a:t>How?</a:t>
            </a:r>
            <a:endParaRPr lang="fr-BE" sz="14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400">
                <a:effectLst/>
                <a:latin typeface="Calibri" panose="020F0502020204030204" pitchFamily="34" charset="0"/>
                <a:ea typeface="Cambria" panose="02040503050406030204" pitchFamily="18" charset="0"/>
                <a:cs typeface="Times New Roman" panose="02020603050405020304" pitchFamily="18" charset="0"/>
              </a:rPr>
              <a:t>By whom?</a:t>
            </a:r>
            <a:endParaRPr lang="fr-BE" sz="14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400">
                <a:effectLst/>
                <a:latin typeface="Calibri" panose="020F0502020204030204" pitchFamily="34" charset="0"/>
                <a:ea typeface="Cambria" panose="02040503050406030204" pitchFamily="18" charset="0"/>
                <a:cs typeface="Times New Roman" panose="02020603050405020304" pitchFamily="18" charset="0"/>
              </a:rPr>
              <a:t>Where?</a:t>
            </a:r>
            <a:endParaRPr lang="fr-BE" sz="140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400">
                <a:effectLst/>
                <a:latin typeface="Calibri" panose="020F0502020204030204" pitchFamily="34" charset="0"/>
                <a:ea typeface="Cambria" panose="02040503050406030204" pitchFamily="18" charset="0"/>
              </a:rPr>
              <a:t> By when?</a:t>
            </a:r>
          </a:p>
          <a:p>
            <a:pPr marL="285750" indent="-285750">
              <a:buFont typeface="Arial" panose="020B0604020202020204" pitchFamily="34" charset="0"/>
              <a:buChar char="•"/>
            </a:pPr>
            <a:r>
              <a:rPr lang="en-GB">
                <a:latin typeface="Calibri" panose="020F0502020204030204" pitchFamily="34" charset="0"/>
                <a:ea typeface="Cambria" panose="02040503050406030204" pitchFamily="18" charset="0"/>
              </a:rPr>
              <a:t>What are they key milestones?</a:t>
            </a:r>
            <a:endParaRPr lang="en-US"/>
          </a:p>
          <a:p>
            <a:pPr marL="285750" indent="-285750">
              <a:spcBef>
                <a:spcPts val="600"/>
              </a:spcBef>
              <a:buFont typeface="Arial" panose="020B0604020202020204" pitchFamily="34" charset="0"/>
              <a:buChar char="•"/>
            </a:pPr>
            <a:endParaRPr lang="en-GB"/>
          </a:p>
        </p:txBody>
      </p:sp>
    </p:spTree>
    <p:extLst>
      <p:ext uri="{BB962C8B-B14F-4D97-AF65-F5344CB8AC3E}">
        <p14:creationId xmlns:p14="http://schemas.microsoft.com/office/powerpoint/2010/main" val="1702131123"/>
      </p:ext>
    </p:extLst>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7. Methodology</a:t>
            </a:r>
            <a:br>
              <a:rPr lang="en-GB"/>
            </a:br>
            <a:r>
              <a:rPr lang="en-GB" i="1"/>
              <a:t>Means of implementation: human resources</a:t>
            </a:r>
          </a:p>
        </p:txBody>
      </p:sp>
      <p:sp>
        <p:nvSpPr>
          <p:cNvPr id="4" name="Content Placeholder 2"/>
          <p:cNvSpPr txBox="1">
            <a:spLocks/>
          </p:cNvSpPr>
          <p:nvPr/>
        </p:nvSpPr>
        <p:spPr>
          <a:xfrm>
            <a:off x="539552" y="1772816"/>
            <a:ext cx="8153400" cy="576064"/>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buFont typeface="Arial" panose="020B0604020202020204" pitchFamily="34" charset="0"/>
              <a:buChar char="•"/>
            </a:pPr>
            <a:r>
              <a:rPr lang="en-GB"/>
              <a:t>Name, role and title of the person(s) involved and leading</a:t>
            </a:r>
          </a:p>
          <a:p>
            <a:pPr marL="285750" indent="-285750">
              <a:spcBef>
                <a:spcPts val="600"/>
              </a:spcBef>
              <a:buFont typeface="Arial" panose="020B0604020202020204" pitchFamily="34" charset="0"/>
              <a:buChar char="•"/>
            </a:pPr>
            <a:endParaRPr lang="en-GB"/>
          </a:p>
        </p:txBody>
      </p:sp>
    </p:spTree>
    <p:extLst>
      <p:ext uri="{BB962C8B-B14F-4D97-AF65-F5344CB8AC3E}">
        <p14:creationId xmlns:p14="http://schemas.microsoft.com/office/powerpoint/2010/main" val="2812917314"/>
      </p:ext>
    </p:extLst>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8. Budget</a:t>
            </a:r>
          </a:p>
        </p:txBody>
      </p:sp>
      <p:sp>
        <p:nvSpPr>
          <p:cNvPr id="4" name="Content Placeholder 2"/>
          <p:cNvSpPr txBox="1">
            <a:spLocks/>
          </p:cNvSpPr>
          <p:nvPr/>
        </p:nvSpPr>
        <p:spPr>
          <a:xfrm>
            <a:off x="5652121" y="1628800"/>
            <a:ext cx="3040831" cy="3528392"/>
          </a:xfrm>
          <a:prstGeom prst="rect">
            <a:avLst/>
          </a:prstGeom>
          <a:ln>
            <a:solidFill>
              <a:schemeClr val="accent1"/>
            </a:solidFill>
          </a:ln>
        </p:spPr>
        <p:txBody>
          <a:bodyPr vert="horz" wrap="square" lIns="91440" tIns="45720" rIns="91440" bIns="45720" numCol="1" anchor="t" anchorCtr="0" compatLnSpc="1">
            <a:prstTxWarp prst="textNoShape">
              <a:avLst/>
            </a:prstTxWarp>
            <a:norm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buFont typeface="Arial" panose="020B0604020202020204" pitchFamily="34" charset="0"/>
              <a:buChar char="•"/>
            </a:pPr>
            <a:r>
              <a:rPr lang="en-GB"/>
              <a:t>Details with Costs. The project budget may include some “overhead” as a percentage of the costs.</a:t>
            </a:r>
          </a:p>
          <a:p>
            <a:pPr marL="285750" indent="-285750">
              <a:spcBef>
                <a:spcPts val="600"/>
              </a:spcBef>
              <a:buFont typeface="Arial" panose="020B0604020202020204" pitchFamily="34" charset="0"/>
              <a:buChar char="•"/>
            </a:pPr>
            <a:endParaRPr lang="en-GB"/>
          </a:p>
          <a:p>
            <a:pPr marL="285750" indent="-285750">
              <a:spcBef>
                <a:spcPts val="600"/>
              </a:spcBef>
              <a:buFont typeface="Arial" panose="020B0604020202020204" pitchFamily="34" charset="0"/>
              <a:buChar char="•"/>
            </a:pPr>
            <a:r>
              <a:rPr lang="en-GB"/>
              <a:t>See example. All costs should include VAT if you are submitted to it. A budget is indicative, there may be some variations at the end of the project. However, MNI will base its decision on funding and the sum to allocate base on it.</a:t>
            </a:r>
          </a:p>
          <a:p>
            <a:pPr marL="285750" indent="-285750">
              <a:spcBef>
                <a:spcPts val="600"/>
              </a:spcBef>
              <a:buFont typeface="Arial" panose="020B0604020202020204" pitchFamily="34" charset="0"/>
              <a:buChar char="•"/>
            </a:pPr>
            <a:r>
              <a:rPr lang="en-GB"/>
              <a:t>Important: MNI will request reporting on actual spending</a:t>
            </a:r>
          </a:p>
        </p:txBody>
      </p:sp>
      <p:graphicFrame>
        <p:nvGraphicFramePr>
          <p:cNvPr id="7" name="Tableau 6">
            <a:extLst>
              <a:ext uri="{FF2B5EF4-FFF2-40B4-BE49-F238E27FC236}">
                <a16:creationId xmlns:a16="http://schemas.microsoft.com/office/drawing/2014/main" id="{ABA4C93D-17C0-97CD-16FA-7B9C4650346B}"/>
              </a:ext>
            </a:extLst>
          </p:cNvPr>
          <p:cNvGraphicFramePr>
            <a:graphicFrameLocks noGrp="1"/>
          </p:cNvGraphicFramePr>
          <p:nvPr>
            <p:extLst>
              <p:ext uri="{D42A27DB-BD31-4B8C-83A1-F6EECF244321}">
                <p14:modId xmlns:p14="http://schemas.microsoft.com/office/powerpoint/2010/main" val="1187333198"/>
              </p:ext>
            </p:extLst>
          </p:nvPr>
        </p:nvGraphicFramePr>
        <p:xfrm>
          <a:off x="440239" y="1628800"/>
          <a:ext cx="4608512" cy="5213175"/>
        </p:xfrm>
        <a:graphic>
          <a:graphicData uri="http://schemas.openxmlformats.org/drawingml/2006/table">
            <a:tbl>
              <a:tblPr/>
              <a:tblGrid>
                <a:gridCol w="2024300">
                  <a:extLst>
                    <a:ext uri="{9D8B030D-6E8A-4147-A177-3AD203B41FA5}">
                      <a16:colId xmlns:a16="http://schemas.microsoft.com/office/drawing/2014/main" val="1400379509"/>
                    </a:ext>
                  </a:extLst>
                </a:gridCol>
                <a:gridCol w="861404">
                  <a:extLst>
                    <a:ext uri="{9D8B030D-6E8A-4147-A177-3AD203B41FA5}">
                      <a16:colId xmlns:a16="http://schemas.microsoft.com/office/drawing/2014/main" val="2257622720"/>
                    </a:ext>
                  </a:extLst>
                </a:gridCol>
                <a:gridCol w="861404">
                  <a:extLst>
                    <a:ext uri="{9D8B030D-6E8A-4147-A177-3AD203B41FA5}">
                      <a16:colId xmlns:a16="http://schemas.microsoft.com/office/drawing/2014/main" val="1155831505"/>
                    </a:ext>
                  </a:extLst>
                </a:gridCol>
                <a:gridCol w="861404">
                  <a:extLst>
                    <a:ext uri="{9D8B030D-6E8A-4147-A177-3AD203B41FA5}">
                      <a16:colId xmlns:a16="http://schemas.microsoft.com/office/drawing/2014/main" val="3772337451"/>
                    </a:ext>
                  </a:extLst>
                </a:gridCol>
              </a:tblGrid>
              <a:tr h="157975">
                <a:tc>
                  <a:txBody>
                    <a:bodyPr/>
                    <a:lstStyle/>
                    <a:p>
                      <a:pPr algn="l" fontAlgn="b"/>
                      <a:endParaRPr lang="fr-BE" sz="800" b="0" i="0" u="none" strike="noStrike">
                        <a:solidFill>
                          <a:srgbClr val="000000"/>
                        </a:solidFill>
                        <a:effectLst/>
                        <a:latin typeface="Calibri" panose="020F0502020204030204" pitchFamily="34" charset="0"/>
                      </a:endParaRPr>
                    </a:p>
                  </a:txBody>
                  <a:tcPr marL="3610" marR="3610" marT="361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BE" sz="800" b="1" i="0" u="none" strike="noStrike" noProof="0" dirty="0">
                          <a:solidFill>
                            <a:srgbClr val="000000"/>
                          </a:solidFill>
                          <a:effectLst/>
                          <a:latin typeface="Calibri"/>
                        </a:rPr>
                        <a:t>Unit </a:t>
                      </a:r>
                      <a:r>
                        <a:rPr lang="fr-BE" sz="800" b="1" i="0" u="none" strike="noStrike" noProof="0" dirty="0" err="1">
                          <a:solidFill>
                            <a:srgbClr val="000000"/>
                          </a:solidFill>
                          <a:effectLst/>
                          <a:latin typeface="Calibri"/>
                        </a:rPr>
                        <a:t>cost</a:t>
                      </a:r>
                      <a:r>
                        <a:rPr lang="fr-BE" sz="800" b="1" i="0" u="none" strike="noStrike" noProof="0" dirty="0">
                          <a:solidFill>
                            <a:srgbClr val="000000"/>
                          </a:solidFill>
                          <a:effectLst/>
                          <a:latin typeface="Calibri"/>
                        </a:rPr>
                        <a:t> €</a:t>
                      </a:r>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fr-BE" sz="800" b="1" i="0" u="none" strike="noStrike" dirty="0" err="1">
                          <a:solidFill>
                            <a:srgbClr val="000000"/>
                          </a:solidFill>
                          <a:effectLst/>
                          <a:latin typeface="Calibri"/>
                        </a:rPr>
                        <a:t>Number</a:t>
                      </a:r>
                      <a:r>
                        <a:rPr lang="fr-BE" sz="800" b="1" i="0" u="none" strike="noStrike" dirty="0">
                          <a:solidFill>
                            <a:srgbClr val="000000"/>
                          </a:solidFill>
                          <a:effectLst/>
                          <a:latin typeface="Calibri"/>
                        </a:rPr>
                        <a:t> </a:t>
                      </a:r>
                      <a:endParaRPr lang="fr-BE" sz="800" b="1" i="0" u="none" strike="noStrike">
                        <a:solidFill>
                          <a:srgbClr val="000000"/>
                        </a:solidFill>
                        <a:effectLst/>
                        <a:latin typeface="Calibri" panose="020F0502020204030204" pitchFamily="34" charset="0"/>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fr-BE" sz="800" b="1" i="0" u="none" strike="noStrike" dirty="0">
                          <a:solidFill>
                            <a:srgbClr val="000000"/>
                          </a:solidFill>
                          <a:effectLst/>
                          <a:latin typeface="Calibri"/>
                        </a:rPr>
                        <a:t>Total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3344479586"/>
                  </a:ext>
                </a:extLst>
              </a:tr>
              <a:tr h="157975">
                <a:tc>
                  <a:txBody>
                    <a:bodyPr/>
                    <a:lstStyle/>
                    <a:p>
                      <a:pPr algn="l" fontAlgn="b"/>
                      <a:r>
                        <a:rPr lang="fr-BE" sz="800" b="1" i="0" u="none" strike="noStrike" dirty="0">
                          <a:solidFill>
                            <a:srgbClr val="000000"/>
                          </a:solidFill>
                          <a:effectLst/>
                          <a:latin typeface="Calibri"/>
                        </a:rPr>
                        <a:t>Meeting</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130825239"/>
                  </a:ext>
                </a:extLst>
              </a:tr>
              <a:tr h="157975">
                <a:tc>
                  <a:txBody>
                    <a:bodyPr/>
                    <a:lstStyle/>
                    <a:p>
                      <a:pPr algn="l" fontAlgn="b"/>
                      <a:r>
                        <a:rPr lang="fr-BE" sz="800" b="0" i="0" u="none" strike="noStrike" dirty="0">
                          <a:solidFill>
                            <a:srgbClr val="000000"/>
                          </a:solidFill>
                          <a:effectLst/>
                          <a:latin typeface="Calibri"/>
                        </a:rPr>
                        <a:t>Meeting room</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850820"/>
                  </a:ext>
                </a:extLst>
              </a:tr>
              <a:tr h="157975">
                <a:tc>
                  <a:txBody>
                    <a:bodyPr/>
                    <a:lstStyle/>
                    <a:p>
                      <a:pPr algn="l" fontAlgn="b"/>
                      <a:r>
                        <a:rPr lang="fr-BE" sz="800" b="0" i="0" u="none" strike="noStrike" dirty="0">
                          <a:solidFill>
                            <a:srgbClr val="000000"/>
                          </a:solidFill>
                          <a:effectLst/>
                          <a:latin typeface="Calibri"/>
                        </a:rPr>
                        <a:t>Break-out room(s)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071903"/>
                  </a:ext>
                </a:extLst>
              </a:tr>
              <a:tr h="157975">
                <a:tc>
                  <a:txBody>
                    <a:bodyPr/>
                    <a:lstStyle/>
                    <a:p>
                      <a:pPr algn="l" fontAlgn="b"/>
                      <a:r>
                        <a:rPr lang="fr-BE" sz="800" b="0" i="0" u="none" strike="noStrike" dirty="0" err="1">
                          <a:solidFill>
                            <a:srgbClr val="000000"/>
                          </a:solidFill>
                          <a:effectLst/>
                          <a:latin typeface="Calibri"/>
                        </a:rPr>
                        <a:t>Audio-visual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7646960"/>
                  </a:ext>
                </a:extLst>
              </a:tr>
              <a:tr h="157975">
                <a:tc>
                  <a:txBody>
                    <a:bodyPr/>
                    <a:lstStyle/>
                    <a:p>
                      <a:pPr algn="l" fontAlgn="b"/>
                      <a:r>
                        <a:rPr lang="fr-BE" sz="800" b="0" i="0" u="none" strike="noStrike" dirty="0">
                          <a:solidFill>
                            <a:srgbClr val="000000"/>
                          </a:solidFill>
                          <a:effectLst/>
                          <a:latin typeface="Calibri"/>
                        </a:rPr>
                        <a:t>Coffee break</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175375"/>
                  </a:ext>
                </a:extLst>
              </a:tr>
              <a:tr h="157975">
                <a:tc>
                  <a:txBody>
                    <a:bodyPr/>
                    <a:lstStyle/>
                    <a:p>
                      <a:pPr algn="l" fontAlgn="b"/>
                      <a:r>
                        <a:rPr lang="fr-BE" sz="800" b="0" i="0" u="none" strike="noStrike" dirty="0">
                          <a:solidFill>
                            <a:srgbClr val="000000"/>
                          </a:solidFill>
                          <a:effectLst/>
                          <a:latin typeface="Calibri"/>
                        </a:rPr>
                        <a:t>Lunch</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182829"/>
                  </a:ext>
                </a:extLst>
              </a:tr>
              <a:tr h="157975">
                <a:tc>
                  <a:txBody>
                    <a:bodyPr/>
                    <a:lstStyle/>
                    <a:p>
                      <a:pPr algn="l" fontAlgn="b"/>
                      <a:r>
                        <a:rPr lang="fr-BE" sz="800" b="1" i="0" u="none" strike="noStrike" dirty="0">
                          <a:solidFill>
                            <a:srgbClr val="000000"/>
                          </a:solidFill>
                          <a:effectLst/>
                          <a:latin typeface="Calibri"/>
                        </a:rPr>
                        <a:t>Participants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284708703"/>
                  </a:ext>
                </a:extLst>
              </a:tr>
              <a:tr h="157975">
                <a:tc>
                  <a:txBody>
                    <a:bodyPr/>
                    <a:lstStyle/>
                    <a:p>
                      <a:pPr algn="l" fontAlgn="b"/>
                      <a:r>
                        <a:rPr lang="fr-BE" sz="800" b="0" i="0" u="none" strike="noStrike" dirty="0">
                          <a:solidFill>
                            <a:srgbClr val="000000"/>
                          </a:solidFill>
                          <a:effectLst/>
                          <a:latin typeface="Calibri"/>
                        </a:rPr>
                        <a:t>Accommodation</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401675"/>
                  </a:ext>
                </a:extLst>
              </a:tr>
              <a:tr h="157975">
                <a:tc>
                  <a:txBody>
                    <a:bodyPr/>
                    <a:lstStyle/>
                    <a:p>
                      <a:pPr algn="l" fontAlgn="b"/>
                      <a:r>
                        <a:rPr lang="fr-BE" sz="800" b="0" i="0" u="none" strike="noStrike" dirty="0" err="1">
                          <a:solidFill>
                            <a:srgbClr val="000000"/>
                          </a:solidFill>
                          <a:effectLst/>
                          <a:latin typeface="Calibri"/>
                        </a:rPr>
                        <a:t>Travel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6901250"/>
                  </a:ext>
                </a:extLst>
              </a:tr>
              <a:tr h="157975">
                <a:tc>
                  <a:txBody>
                    <a:bodyPr/>
                    <a:lstStyle/>
                    <a:p>
                      <a:pPr algn="l" fontAlgn="b"/>
                      <a:r>
                        <a:rPr lang="fr-BE" sz="800" b="0" i="0" u="none" strike="noStrike" dirty="0">
                          <a:solidFill>
                            <a:srgbClr val="000000"/>
                          </a:solidFill>
                          <a:effectLst/>
                          <a:latin typeface="Calibri"/>
                        </a:rPr>
                        <a:t>Transfer</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893061"/>
                  </a:ext>
                </a:extLst>
              </a:tr>
              <a:tr h="157975">
                <a:tc>
                  <a:txBody>
                    <a:bodyPr/>
                    <a:lstStyle/>
                    <a:p>
                      <a:pPr algn="l" fontAlgn="b"/>
                      <a:r>
                        <a:rPr lang="fr-BE" sz="800" b="1" i="0" u="none" strike="noStrike" dirty="0">
                          <a:solidFill>
                            <a:srgbClr val="000000"/>
                          </a:solidFill>
                          <a:effectLst/>
                          <a:latin typeface="Calibri"/>
                        </a:rPr>
                        <a:t>Speakers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093396930"/>
                  </a:ext>
                </a:extLst>
              </a:tr>
              <a:tr h="157975">
                <a:tc>
                  <a:txBody>
                    <a:bodyPr/>
                    <a:lstStyle/>
                    <a:p>
                      <a:pPr algn="l" fontAlgn="b"/>
                      <a:r>
                        <a:rPr lang="fr-BE" sz="800" b="0" i="0" u="none" strike="noStrike" dirty="0">
                          <a:solidFill>
                            <a:srgbClr val="000000"/>
                          </a:solidFill>
                          <a:effectLst/>
                          <a:latin typeface="Calibri"/>
                        </a:rPr>
                        <a:t>Accommodation</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3429510"/>
                  </a:ext>
                </a:extLst>
              </a:tr>
              <a:tr h="157975">
                <a:tc>
                  <a:txBody>
                    <a:bodyPr/>
                    <a:lstStyle/>
                    <a:p>
                      <a:pPr algn="l" fontAlgn="b"/>
                      <a:r>
                        <a:rPr lang="fr-BE" sz="800" b="0" i="0" u="none" strike="noStrike" dirty="0" err="1">
                          <a:solidFill>
                            <a:srgbClr val="000000"/>
                          </a:solidFill>
                          <a:effectLst/>
                          <a:latin typeface="Calibri"/>
                        </a:rPr>
                        <a:t>Travel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0774770"/>
                  </a:ext>
                </a:extLst>
              </a:tr>
              <a:tr h="157975">
                <a:tc>
                  <a:txBody>
                    <a:bodyPr/>
                    <a:lstStyle/>
                    <a:p>
                      <a:pPr algn="l" fontAlgn="b"/>
                      <a:r>
                        <a:rPr lang="fr-BE" sz="800" b="0" i="0" u="none" strike="noStrike" dirty="0">
                          <a:solidFill>
                            <a:srgbClr val="000000"/>
                          </a:solidFill>
                          <a:effectLst/>
                          <a:latin typeface="Calibri"/>
                        </a:rPr>
                        <a:t>Transfer</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697636"/>
                  </a:ext>
                </a:extLst>
              </a:tr>
              <a:tr h="157975">
                <a:tc>
                  <a:txBody>
                    <a:bodyPr/>
                    <a:lstStyle/>
                    <a:p>
                      <a:pPr algn="l" fontAlgn="b"/>
                      <a:r>
                        <a:rPr lang="fr-BE" sz="800" b="1" i="0" u="none" strike="noStrike" dirty="0">
                          <a:solidFill>
                            <a:srgbClr val="000000"/>
                          </a:solidFill>
                          <a:effectLst/>
                          <a:latin typeface="Calibri"/>
                        </a:rPr>
                        <a:t>Staff</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587792531"/>
                  </a:ext>
                </a:extLst>
              </a:tr>
              <a:tr h="157975">
                <a:tc>
                  <a:txBody>
                    <a:bodyPr/>
                    <a:lstStyle/>
                    <a:p>
                      <a:pPr algn="l" fontAlgn="b"/>
                      <a:r>
                        <a:rPr lang="fr-BE" sz="800" b="0" i="0" u="none" strike="noStrike" dirty="0">
                          <a:solidFill>
                            <a:srgbClr val="000000"/>
                          </a:solidFill>
                          <a:effectLst/>
                          <a:latin typeface="Calibri"/>
                        </a:rPr>
                        <a:t>Accommodation</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38888"/>
                  </a:ext>
                </a:extLst>
              </a:tr>
              <a:tr h="157975">
                <a:tc>
                  <a:txBody>
                    <a:bodyPr/>
                    <a:lstStyle/>
                    <a:p>
                      <a:pPr algn="l" fontAlgn="b"/>
                      <a:r>
                        <a:rPr lang="fr-BE" sz="800" b="0" i="0" u="none" strike="noStrike" dirty="0" err="1">
                          <a:solidFill>
                            <a:srgbClr val="000000"/>
                          </a:solidFill>
                          <a:effectLst/>
                          <a:latin typeface="Calibri"/>
                        </a:rPr>
                        <a:t>Travel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8740319"/>
                  </a:ext>
                </a:extLst>
              </a:tr>
              <a:tr h="157975">
                <a:tc>
                  <a:txBody>
                    <a:bodyPr/>
                    <a:lstStyle/>
                    <a:p>
                      <a:pPr algn="l" fontAlgn="b"/>
                      <a:r>
                        <a:rPr lang="fr-BE" sz="800" b="0" i="0" u="none" strike="noStrike" dirty="0">
                          <a:solidFill>
                            <a:srgbClr val="000000"/>
                          </a:solidFill>
                          <a:effectLst/>
                          <a:latin typeface="Calibri"/>
                        </a:rPr>
                        <a:t>Transfer</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5222375"/>
                  </a:ext>
                </a:extLst>
              </a:tr>
              <a:tr h="157975">
                <a:tc>
                  <a:txBody>
                    <a:bodyPr/>
                    <a:lstStyle/>
                    <a:p>
                      <a:pPr algn="l" fontAlgn="b"/>
                      <a:r>
                        <a:rPr lang="fr-BE" sz="800" b="1" i="0" u="none" strike="noStrike" dirty="0">
                          <a:solidFill>
                            <a:srgbClr val="000000"/>
                          </a:solidFill>
                          <a:effectLst/>
                          <a:latin typeface="Calibri"/>
                        </a:rPr>
                        <a:t>Communication</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760789951"/>
                  </a:ext>
                </a:extLst>
              </a:tr>
              <a:tr h="157975">
                <a:tc>
                  <a:txBody>
                    <a:bodyPr/>
                    <a:lstStyle/>
                    <a:p>
                      <a:pPr algn="l" fontAlgn="b"/>
                      <a:r>
                        <a:rPr lang="fr-BE" sz="800" b="0" i="0" u="none" strike="noStrike" dirty="0" err="1">
                          <a:solidFill>
                            <a:srgbClr val="000000"/>
                          </a:solidFill>
                          <a:effectLst/>
                          <a:latin typeface="Calibri"/>
                        </a:rPr>
                        <a:t>Printed</a:t>
                      </a:r>
                      <a:r>
                        <a:rPr lang="fr-BE" sz="800" b="0" i="0" u="none" strike="noStrike" dirty="0">
                          <a:solidFill>
                            <a:srgbClr val="000000"/>
                          </a:solidFill>
                          <a:effectLst/>
                          <a:latin typeface="Calibri"/>
                        </a:rPr>
                        <a:t> </a:t>
                      </a:r>
                      <a:r>
                        <a:rPr lang="fr-BE" sz="800" b="0" i="0" u="none" strike="noStrike" dirty="0" err="1">
                          <a:solidFill>
                            <a:srgbClr val="000000"/>
                          </a:solidFill>
                          <a:effectLst/>
                          <a:latin typeface="Calibri"/>
                        </a:rPr>
                        <a:t>material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9082483"/>
                  </a:ext>
                </a:extLst>
              </a:tr>
              <a:tr h="157975">
                <a:tc>
                  <a:txBody>
                    <a:bodyPr/>
                    <a:lstStyle/>
                    <a:p>
                      <a:pPr algn="l" fontAlgn="b"/>
                      <a:r>
                        <a:rPr lang="fr-BE" sz="800" b="0" i="0" u="none" strike="noStrike" dirty="0">
                          <a:solidFill>
                            <a:srgbClr val="000000"/>
                          </a:solidFill>
                          <a:effectLst/>
                          <a:latin typeface="Calibri"/>
                        </a:rPr>
                        <a:t>Leaflet/brochure</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397234"/>
                  </a:ext>
                </a:extLst>
              </a:tr>
              <a:tr h="157975">
                <a:tc>
                  <a:txBody>
                    <a:bodyPr/>
                    <a:lstStyle/>
                    <a:p>
                      <a:pPr algn="l" fontAlgn="b"/>
                      <a:r>
                        <a:rPr lang="fr-BE" sz="800" b="0" i="0" u="none" strike="noStrike" dirty="0">
                          <a:solidFill>
                            <a:srgbClr val="000000"/>
                          </a:solidFill>
                          <a:effectLst/>
                          <a:latin typeface="Calibri"/>
                        </a:rPr>
                        <a:t>Badges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397310"/>
                  </a:ext>
                </a:extLst>
              </a:tr>
              <a:tr h="157975">
                <a:tc>
                  <a:txBody>
                    <a:bodyPr/>
                    <a:lstStyle/>
                    <a:p>
                      <a:pPr algn="l" fontAlgn="b"/>
                      <a:r>
                        <a:rPr lang="fr-BE" sz="800" b="0" i="0" u="none" strike="noStrike" dirty="0">
                          <a:solidFill>
                            <a:srgbClr val="000000"/>
                          </a:solidFill>
                          <a:effectLst/>
                          <a:latin typeface="Calibri"/>
                        </a:rPr>
                        <a:t>Photo and </a:t>
                      </a:r>
                      <a:r>
                        <a:rPr lang="fr-BE" sz="800" b="0" i="0" u="none" strike="noStrike" dirty="0" err="1">
                          <a:solidFill>
                            <a:srgbClr val="000000"/>
                          </a:solidFill>
                          <a:effectLst/>
                          <a:latin typeface="Calibri"/>
                        </a:rPr>
                        <a:t>video</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64825"/>
                  </a:ext>
                </a:extLst>
              </a:tr>
              <a:tr h="157975">
                <a:tc>
                  <a:txBody>
                    <a:bodyPr/>
                    <a:lstStyle/>
                    <a:p>
                      <a:pPr algn="l" fontAlgn="b"/>
                      <a:r>
                        <a:rPr lang="fr-BE" sz="800" b="0" i="0" u="none" strike="noStrike" dirty="0">
                          <a:solidFill>
                            <a:srgbClr val="000000"/>
                          </a:solidFill>
                          <a:effectLst/>
                          <a:latin typeface="Calibri"/>
                        </a:rPr>
                        <a:t>Social media </a:t>
                      </a:r>
                      <a:r>
                        <a:rPr lang="fr-BE" sz="800" b="0" i="0" u="none" strike="noStrike" dirty="0" err="1">
                          <a:solidFill>
                            <a:srgbClr val="000000"/>
                          </a:solidFill>
                          <a:effectLst/>
                          <a:latin typeface="Calibri"/>
                        </a:rPr>
                        <a:t>campaign</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547642"/>
                  </a:ext>
                </a:extLst>
              </a:tr>
              <a:tr h="157975">
                <a:tc>
                  <a:txBody>
                    <a:bodyPr/>
                    <a:lstStyle/>
                    <a:p>
                      <a:pPr algn="l" fontAlgn="b"/>
                      <a:r>
                        <a:rPr lang="fr-BE" sz="800" b="0" i="0" u="none" strike="noStrike" dirty="0">
                          <a:solidFill>
                            <a:srgbClr val="000000"/>
                          </a:solidFill>
                          <a:effectLst/>
                          <a:latin typeface="Calibri"/>
                        </a:rPr>
                        <a:t>Public relations: </a:t>
                      </a:r>
                      <a:r>
                        <a:rPr lang="fr-BE" sz="800" b="0" i="0" u="none" strike="noStrike" dirty="0" err="1">
                          <a:solidFill>
                            <a:srgbClr val="000000"/>
                          </a:solidFill>
                          <a:effectLst/>
                          <a:latin typeface="Calibri"/>
                        </a:rPr>
                        <a:t>press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313206"/>
                  </a:ext>
                </a:extLst>
              </a:tr>
              <a:tr h="157975">
                <a:tc>
                  <a:txBody>
                    <a:bodyPr/>
                    <a:lstStyle/>
                    <a:p>
                      <a:pPr algn="l" fontAlgn="b"/>
                      <a:r>
                        <a:rPr lang="fr-BE" sz="800" b="0" i="0" u="none" strike="noStrike" dirty="0" err="1">
                          <a:solidFill>
                            <a:srgbClr val="000000"/>
                          </a:solidFill>
                          <a:effectLst/>
                          <a:latin typeface="Calibri"/>
                        </a:rPr>
                        <a:t>Dissemination</a:t>
                      </a:r>
                      <a:r>
                        <a:rPr lang="fr-BE" sz="800" b="0" i="0" u="none" strike="noStrike" dirty="0">
                          <a:solidFill>
                            <a:srgbClr val="000000"/>
                          </a:solidFill>
                          <a:effectLst/>
                          <a:latin typeface="Calibri"/>
                        </a:rPr>
                        <a:t>: </a:t>
                      </a:r>
                      <a:r>
                        <a:rPr lang="fr-BE" sz="800" b="0" i="0" u="none" strike="noStrike" dirty="0" err="1">
                          <a:solidFill>
                            <a:srgbClr val="000000"/>
                          </a:solidFill>
                          <a:effectLst/>
                          <a:latin typeface="Calibri"/>
                        </a:rPr>
                        <a:t>others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101374"/>
                  </a:ext>
                </a:extLst>
              </a:tr>
              <a:tr h="157975">
                <a:tc>
                  <a:txBody>
                    <a:bodyPr/>
                    <a:lstStyle/>
                    <a:p>
                      <a:pPr algn="l" fontAlgn="b"/>
                      <a:r>
                        <a:rPr lang="fr-BE" sz="800" b="1" i="0" u="none" strike="noStrike" dirty="0" err="1">
                          <a:solidFill>
                            <a:srgbClr val="000000"/>
                          </a:solidFill>
                          <a:effectLst/>
                          <a:latin typeface="Calibri"/>
                        </a:rPr>
                        <a:t>Others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189756432"/>
                  </a:ext>
                </a:extLst>
              </a:tr>
              <a:tr h="157975">
                <a:tc>
                  <a:txBody>
                    <a:bodyPr/>
                    <a:lstStyle/>
                    <a:p>
                      <a:pPr algn="l" fontAlgn="b"/>
                      <a:r>
                        <a:rPr lang="en-US" sz="800" b="0" i="0" u="none" strike="noStrike" dirty="0">
                          <a:solidFill>
                            <a:srgbClr val="000000"/>
                          </a:solidFill>
                          <a:effectLst/>
                          <a:latin typeface="Calibri"/>
                        </a:rPr>
                        <a:t>Presents (e.g. for speakers)</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1735406"/>
                  </a:ext>
                </a:extLst>
              </a:tr>
              <a:tr h="157975">
                <a:tc>
                  <a:txBody>
                    <a:bodyPr/>
                    <a:lstStyle/>
                    <a:p>
                      <a:pPr algn="r" fontAlgn="b"/>
                      <a:r>
                        <a:rPr lang="fr-BE" sz="800" b="1" i="0" u="none" strike="noStrike" dirty="0" err="1">
                          <a:solidFill>
                            <a:srgbClr val="000000"/>
                          </a:solidFill>
                          <a:effectLst/>
                          <a:latin typeface="Calibri"/>
                        </a:rPr>
                        <a:t>Sub-total</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10470414"/>
                  </a:ext>
                </a:extLst>
              </a:tr>
              <a:tr h="157975">
                <a:tc>
                  <a:txBody>
                    <a:bodyPr/>
                    <a:lstStyle/>
                    <a:p>
                      <a:pPr algn="l" fontAlgn="b"/>
                      <a:r>
                        <a:rPr lang="fr-BE" sz="800" b="1" i="0" u="none" strike="noStrike" dirty="0" err="1">
                          <a:solidFill>
                            <a:srgbClr val="000000"/>
                          </a:solidFill>
                          <a:effectLst/>
                          <a:latin typeface="Calibri"/>
                        </a:rPr>
                        <a:t>Overhead</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421094190"/>
                  </a:ext>
                </a:extLst>
              </a:tr>
              <a:tr h="157975">
                <a:tc>
                  <a:txBody>
                    <a:bodyPr/>
                    <a:lstStyle/>
                    <a:p>
                      <a:pPr algn="l" fontAlgn="b"/>
                      <a:r>
                        <a:rPr lang="en-US" sz="800" b="0" i="0" u="none" strike="noStrike" dirty="0">
                          <a:solidFill>
                            <a:srgbClr val="000000"/>
                          </a:solidFill>
                          <a:effectLst/>
                          <a:latin typeface="Calibri"/>
                        </a:rPr>
                        <a:t>Percentage of the total: 20%</a:t>
                      </a: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774268"/>
                  </a:ext>
                </a:extLst>
              </a:tr>
              <a:tr h="157975">
                <a:tc>
                  <a:txBody>
                    <a:bodyPr/>
                    <a:lstStyle/>
                    <a:p>
                      <a:pPr algn="r" fontAlgn="b"/>
                      <a:r>
                        <a:rPr lang="fr-BE" sz="800" b="1" i="0" u="none" strike="noStrike" dirty="0">
                          <a:solidFill>
                            <a:srgbClr val="000000"/>
                          </a:solidFill>
                          <a:effectLst/>
                          <a:latin typeface="Calibri"/>
                        </a:rPr>
                        <a:t>TOTAL </a:t>
                      </a:r>
                      <a:r>
                        <a:rPr lang="fr-BE" sz="800" b="1" i="0" u="none" strike="noStrike" noProof="0" dirty="0">
                          <a:solidFill>
                            <a:srgbClr val="000000"/>
                          </a:solidFill>
                          <a:effectLst/>
                          <a:latin typeface="Calibri"/>
                        </a:rPr>
                        <a:t>€</a:t>
                      </a:r>
                      <a:endParaRPr lang="fr-BE" sz="800" b="1" i="0" u="none" strike="noStrike" dirty="0">
                        <a:solidFill>
                          <a:srgbClr val="000000"/>
                        </a:solidFill>
                        <a:effectLst/>
                        <a:latin typeface="Calibri" panose="020F0502020204030204" pitchFamily="34" charset="0"/>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endParaRPr lang="fr-BE" sz="800" b="0"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endParaRPr lang="fr-BE" sz="800" b="1" i="0" u="none" strike="noStrike" dirty="0">
                        <a:solidFill>
                          <a:srgbClr val="000000"/>
                        </a:solidFill>
                        <a:effectLst/>
                        <a:latin typeface="Calibri"/>
                      </a:endParaRPr>
                    </a:p>
                  </a:txBody>
                  <a:tcPr marL="3610" marR="3610" marT="36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563456511"/>
                  </a:ext>
                </a:extLst>
              </a:tr>
            </a:tbl>
          </a:graphicData>
        </a:graphic>
      </p:graphicFrame>
    </p:spTree>
    <p:extLst>
      <p:ext uri="{BB962C8B-B14F-4D97-AF65-F5344CB8AC3E}">
        <p14:creationId xmlns:p14="http://schemas.microsoft.com/office/powerpoint/2010/main" val="2956835753"/>
      </p:ext>
    </p:extLst>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9. Monitoring</a:t>
            </a:r>
          </a:p>
        </p:txBody>
      </p:sp>
      <p:sp>
        <p:nvSpPr>
          <p:cNvPr id="4" name="Content Placeholder 2"/>
          <p:cNvSpPr txBox="1">
            <a:spLocks/>
          </p:cNvSpPr>
          <p:nvPr/>
        </p:nvSpPr>
        <p:spPr>
          <a:xfrm>
            <a:off x="539552" y="1628800"/>
            <a:ext cx="8153399" cy="576064"/>
          </a:xfrm>
          <a:prstGeom prst="rect">
            <a:avLst/>
          </a:prstGeom>
          <a:ln>
            <a:solidFill>
              <a:schemeClr val="accent1"/>
            </a:solidFill>
          </a:ln>
        </p:spPr>
        <p:txBody>
          <a:bodyPr vert="horz" wrap="square" lIns="91440" tIns="45720" rIns="91440" bIns="45720" numCol="1" anchor="t" anchorCtr="0" compatLnSpc="1">
            <a:prstTxWarp prst="textNoShape">
              <a:avLst/>
            </a:prstTxWarp>
            <a:norm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buFont typeface="Arial" panose="020B0604020202020204" pitchFamily="34" charset="0"/>
              <a:buChar char="•"/>
            </a:pPr>
            <a:r>
              <a:rPr lang="en-GB"/>
              <a:t>Key performances indicators: list all KPIs that will be being tracked to monitor the implementation and success of execution for each key program -  (be SMART – see notes above)</a:t>
            </a:r>
          </a:p>
        </p:txBody>
      </p:sp>
    </p:spTree>
    <p:extLst>
      <p:ext uri="{BB962C8B-B14F-4D97-AF65-F5344CB8AC3E}">
        <p14:creationId xmlns:p14="http://schemas.microsoft.com/office/powerpoint/2010/main" val="2941882938"/>
      </p:ext>
    </p:extLst>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10. Annexes</a:t>
            </a:r>
          </a:p>
        </p:txBody>
      </p:sp>
      <p:sp>
        <p:nvSpPr>
          <p:cNvPr id="2" name="Content Placeholder 2">
            <a:extLst>
              <a:ext uri="{FF2B5EF4-FFF2-40B4-BE49-F238E27FC236}">
                <a16:creationId xmlns:a16="http://schemas.microsoft.com/office/drawing/2014/main" id="{EF3E7FC4-735B-4864-8B90-5BFEE652B296}"/>
              </a:ext>
            </a:extLst>
          </p:cNvPr>
          <p:cNvSpPr txBox="1">
            <a:spLocks/>
          </p:cNvSpPr>
          <p:nvPr/>
        </p:nvSpPr>
        <p:spPr>
          <a:xfrm>
            <a:off x="539552" y="1772816"/>
            <a:ext cx="8153400" cy="360040"/>
          </a:xfrm>
          <a:prstGeom prst="rect">
            <a:avLst/>
          </a:prstGeom>
          <a:ln>
            <a:solidFill>
              <a:schemeClr val="accent1"/>
            </a:solidFill>
          </a:ln>
        </p:spPr>
        <p:txBody>
          <a:bodyPr vert="horz" wrap="square" lIns="91440" tIns="45720" rIns="91440" bIns="45720" numCol="1" anchor="t" anchorCtr="0" compatLnSpc="1">
            <a:prstTxWarp prst="textNoShape">
              <a:avLst/>
            </a:prstTxWarp>
            <a:normAutofit/>
          </a:bodyPr>
          <a:lstStyle>
            <a:defPPr>
              <a:defRPr lang="en-US"/>
            </a:defPPr>
            <a:lvl1pPr marL="285750" indent="-285750">
              <a:spcBef>
                <a:spcPts val="600"/>
              </a:spcBef>
              <a:buFont typeface="Arial" panose="020B0604020202020204" pitchFamily="34" charset="0"/>
              <a:buChar char="•"/>
              <a:defRPr sz="1400"/>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solidFill>
                  <a:schemeClr val="tx2"/>
                </a:solidFill>
              </a:rPr>
              <a:t>Include any supporting information or documents that are relevant to the market and plans</a:t>
            </a:r>
          </a:p>
        </p:txBody>
      </p:sp>
    </p:spTree>
    <p:extLst>
      <p:ext uri="{BB962C8B-B14F-4D97-AF65-F5344CB8AC3E}">
        <p14:creationId xmlns:p14="http://schemas.microsoft.com/office/powerpoint/2010/main" val="2469171896"/>
      </p:ext>
    </p:extLst>
  </p:cSld>
  <p:clrMapOvr>
    <a:masterClrMapping/>
  </p:clrMapOvr>
  <p:transition spd="med">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656305"/>
      </p:ext>
    </p:extLst>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403649" y="1772816"/>
            <a:ext cx="6264696" cy="4680520"/>
          </a:xfrm>
          <a:prstGeom prst="rect">
            <a:avLst/>
          </a:prstGeom>
        </p:spPr>
        <p:txBody>
          <a:bodyPr vert="horz" wrap="square" lIns="91440" tIns="45720" rIns="91440" bIns="45720" numCol="1" anchor="t" anchorCtr="0" compatLnSpc="1">
            <a:prstTxWarp prst="textNoShape">
              <a:avLst/>
            </a:prstTxWarp>
            <a:norm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lgn="just">
              <a:buFont typeface="+mj-lt"/>
              <a:buAutoNum type="arabicPeriod"/>
              <a:tabLst>
                <a:tab pos="457200" algn="l"/>
              </a:tabLst>
            </a:pPr>
            <a:r>
              <a:rPr lang="en-GB" sz="1800">
                <a:effectLst/>
                <a:latin typeface="+mj-lt"/>
                <a:ea typeface="Times New Roman" panose="02020603050405020304" pitchFamily="18" charset="0"/>
              </a:rPr>
              <a:t>Executive summary</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General presentation of the organisation</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Project background</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Need statement</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Overall objective (general)</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Project objective (specific)</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Methodology</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Budget</a:t>
            </a:r>
            <a:endParaRPr lang="fr-BE" sz="1800">
              <a:effectLst/>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Monitoring </a:t>
            </a:r>
            <a:endParaRPr lang="en-GB" sz="1800">
              <a:latin typeface="+mj-lt"/>
              <a:ea typeface="Times New Roman" panose="02020603050405020304" pitchFamily="18" charset="0"/>
            </a:endParaRPr>
          </a:p>
          <a:p>
            <a:pPr marL="342900" lvl="0" indent="-342900" algn="just">
              <a:buFont typeface="+mj-lt"/>
              <a:buAutoNum type="arabicPeriod"/>
              <a:tabLst>
                <a:tab pos="457200" algn="l"/>
              </a:tabLst>
            </a:pPr>
            <a:r>
              <a:rPr lang="en-GB" sz="1800">
                <a:effectLst/>
                <a:latin typeface="+mj-lt"/>
                <a:ea typeface="Times New Roman" panose="02020603050405020304" pitchFamily="18" charset="0"/>
              </a:rPr>
              <a:t>Annexes</a:t>
            </a:r>
            <a:endParaRPr lang="fr-BE" sz="1800">
              <a:effectLst/>
              <a:latin typeface="+mj-lt"/>
              <a:ea typeface="Times New Roman" panose="02020603050405020304" pitchFamily="18" charset="0"/>
            </a:endParaRPr>
          </a:p>
        </p:txBody>
      </p:sp>
      <p:sp>
        <p:nvSpPr>
          <p:cNvPr id="6" name="Title 1"/>
          <p:cNvSpPr>
            <a:spLocks noGrp="1"/>
          </p:cNvSpPr>
          <p:nvPr>
            <p:ph type="title"/>
          </p:nvPr>
        </p:nvSpPr>
        <p:spPr>
          <a:xfrm>
            <a:off x="539552" y="228600"/>
            <a:ext cx="8153400" cy="990600"/>
          </a:xfrm>
        </p:spPr>
        <p:txBody>
          <a:bodyPr/>
          <a:lstStyle/>
          <a:p>
            <a:r>
              <a:rPr lang="en-GB" b="1"/>
              <a:t>Content</a:t>
            </a:r>
          </a:p>
        </p:txBody>
      </p:sp>
    </p:spTree>
    <p:extLst>
      <p:ext uri="{BB962C8B-B14F-4D97-AF65-F5344CB8AC3E}">
        <p14:creationId xmlns:p14="http://schemas.microsoft.com/office/powerpoint/2010/main" val="2576355223"/>
      </p:ext>
    </p:extLst>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sz="2400"/>
              <a:t>1. Executive Summary</a:t>
            </a:r>
          </a:p>
        </p:txBody>
      </p:sp>
      <p:sp>
        <p:nvSpPr>
          <p:cNvPr id="2" name="Content Placeholder 1"/>
          <p:cNvSpPr>
            <a:spLocks noGrp="1"/>
          </p:cNvSpPr>
          <p:nvPr>
            <p:ph sz="quarter" idx="1"/>
          </p:nvPr>
        </p:nvSpPr>
        <p:spPr>
          <a:xfrm>
            <a:off x="523056" y="2564904"/>
            <a:ext cx="8153400" cy="3816424"/>
          </a:xfrm>
        </p:spPr>
        <p:txBody>
          <a:bodyPr/>
          <a:lstStyle/>
          <a:p>
            <a:endParaRPr lang="en-GB" sz="1600">
              <a:solidFill>
                <a:schemeClr val="tx1"/>
              </a:solidFill>
            </a:endParaRPr>
          </a:p>
        </p:txBody>
      </p:sp>
    </p:spTree>
    <p:extLst>
      <p:ext uri="{BB962C8B-B14F-4D97-AF65-F5344CB8AC3E}">
        <p14:creationId xmlns:p14="http://schemas.microsoft.com/office/powerpoint/2010/main" val="3471998087"/>
      </p:ext>
    </p:extLst>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2. Overall presentation of the organisation you represent</a:t>
            </a:r>
          </a:p>
        </p:txBody>
      </p:sp>
      <p:sp>
        <p:nvSpPr>
          <p:cNvPr id="8" name="Content Placeholder 1"/>
          <p:cNvSpPr txBox="1">
            <a:spLocks/>
          </p:cNvSpPr>
          <p:nvPr/>
        </p:nvSpPr>
        <p:spPr>
          <a:xfrm>
            <a:off x="521364" y="2564904"/>
            <a:ext cx="8153400" cy="3816424"/>
          </a:xfrm>
          <a:prstGeom prst="rect">
            <a:avLst/>
          </a:prstGeom>
        </p:spPr>
        <p:txBody>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000" kern="1200">
                <a:solidFill>
                  <a:srgbClr val="002060"/>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ern="1200">
                <a:solidFill>
                  <a:srgbClr val="002060"/>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1600" kern="1200">
                <a:solidFill>
                  <a:srgbClr val="002060"/>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rgbClr val="002060"/>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rgbClr val="002060"/>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Tx/>
              <a:buSzPct val="100000"/>
              <a:buFont typeface="Arial" panose="020B0604020202020204" pitchFamily="34" charset="0"/>
              <a:buChar char="•"/>
            </a:pPr>
            <a:endParaRPr lang="en-GB" sz="1600">
              <a:solidFill>
                <a:schemeClr val="tx1"/>
              </a:solidFill>
            </a:endParaRPr>
          </a:p>
        </p:txBody>
      </p:sp>
      <p:sp>
        <p:nvSpPr>
          <p:cNvPr id="2" name="Content Placeholder 2">
            <a:extLst>
              <a:ext uri="{FF2B5EF4-FFF2-40B4-BE49-F238E27FC236}">
                <a16:creationId xmlns:a16="http://schemas.microsoft.com/office/drawing/2014/main" id="{2B10F932-0AFE-C3D4-12C1-84D95BEBBE1F}"/>
              </a:ext>
            </a:extLst>
          </p:cNvPr>
          <p:cNvSpPr txBox="1">
            <a:spLocks/>
          </p:cNvSpPr>
          <p:nvPr/>
        </p:nvSpPr>
        <p:spPr>
          <a:xfrm>
            <a:off x="539551" y="1700808"/>
            <a:ext cx="8153400" cy="1080120"/>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Arial" panose="020B0604020202020204" pitchFamily="34" charset="0"/>
              <a:buChar char="•"/>
              <a:tabLst>
                <a:tab pos="228600" algn="l"/>
                <a:tab pos="457200" algn="l"/>
              </a:tabLst>
            </a:pPr>
            <a:r>
              <a:rPr lang="fr-BE" err="1">
                <a:effectLst/>
                <a:ea typeface="Cambria" panose="02040503050406030204" pitchFamily="18" charset="0"/>
                <a:cs typeface="Times New Roman" panose="02020603050405020304" pitchFamily="18" charset="0"/>
              </a:rPr>
              <a:t>Your</a:t>
            </a:r>
            <a:r>
              <a:rPr lang="fr-BE">
                <a:effectLst/>
                <a:ea typeface="Cambria" panose="02040503050406030204" pitchFamily="18" charset="0"/>
                <a:cs typeface="Times New Roman" panose="02020603050405020304" pitchFamily="18" charset="0"/>
              </a:rPr>
              <a:t> Vision</a:t>
            </a:r>
          </a:p>
          <a:p>
            <a:pPr marL="342900" lvl="0" indent="-342900">
              <a:buFont typeface="Arial" panose="020B0604020202020204" pitchFamily="34" charset="0"/>
              <a:buChar char="•"/>
              <a:tabLst>
                <a:tab pos="228600" algn="l"/>
                <a:tab pos="457200" algn="l"/>
              </a:tabLst>
            </a:pPr>
            <a:r>
              <a:rPr lang="fr-BE" err="1">
                <a:ea typeface="Cambria" panose="02040503050406030204" pitchFamily="18" charset="0"/>
                <a:cs typeface="Times New Roman" panose="02020603050405020304" pitchFamily="18" charset="0"/>
              </a:rPr>
              <a:t>Your</a:t>
            </a:r>
            <a:r>
              <a:rPr lang="fr-BE">
                <a:ea typeface="Cambria" panose="02040503050406030204" pitchFamily="18" charset="0"/>
                <a:cs typeface="Times New Roman" panose="02020603050405020304" pitchFamily="18" charset="0"/>
              </a:rPr>
              <a:t> Mission</a:t>
            </a:r>
          </a:p>
          <a:p>
            <a:pPr marL="342900" lvl="0" indent="-342900">
              <a:buFont typeface="Arial" panose="020B0604020202020204" pitchFamily="34" charset="0"/>
              <a:buChar char="•"/>
              <a:tabLst>
                <a:tab pos="228600" algn="l"/>
                <a:tab pos="457200" algn="l"/>
              </a:tabLst>
            </a:pPr>
            <a:r>
              <a:rPr lang="fr-BE" err="1">
                <a:effectLst/>
                <a:ea typeface="Cambria" panose="02040503050406030204" pitchFamily="18" charset="0"/>
                <a:cs typeface="Times New Roman" panose="02020603050405020304" pitchFamily="18" charset="0"/>
              </a:rPr>
              <a:t>Your</a:t>
            </a:r>
            <a:r>
              <a:rPr lang="fr-BE">
                <a:effectLst/>
                <a:ea typeface="Cambria" panose="02040503050406030204" pitchFamily="18" charset="0"/>
                <a:cs typeface="Times New Roman" panose="02020603050405020304" pitchFamily="18" charset="0"/>
              </a:rPr>
              <a:t> </a:t>
            </a:r>
            <a:r>
              <a:rPr lang="fr-BE" err="1">
                <a:effectLst/>
                <a:ea typeface="Cambria" panose="02040503050406030204" pitchFamily="18" charset="0"/>
                <a:cs typeface="Times New Roman" panose="02020603050405020304" pitchFamily="18" charset="0"/>
              </a:rPr>
              <a:t>overall</a:t>
            </a:r>
            <a:r>
              <a:rPr lang="fr-BE">
                <a:effectLst/>
                <a:ea typeface="Cambria" panose="02040503050406030204" pitchFamily="18" charset="0"/>
                <a:cs typeface="Times New Roman" panose="02020603050405020304" pitchFamily="18" charset="0"/>
              </a:rPr>
              <a:t> key objectives</a:t>
            </a:r>
          </a:p>
          <a:p>
            <a:pPr marL="342900" lvl="0" indent="-342900">
              <a:buFont typeface="Arial" panose="020B0604020202020204" pitchFamily="34" charset="0"/>
              <a:buChar char="•"/>
              <a:tabLst>
                <a:tab pos="228600" algn="l"/>
                <a:tab pos="457200" algn="l"/>
              </a:tabLst>
            </a:pPr>
            <a:r>
              <a:rPr lang="fr-BE" err="1">
                <a:ea typeface="Cambria" panose="02040503050406030204" pitchFamily="18" charset="0"/>
                <a:cs typeface="Times New Roman" panose="02020603050405020304" pitchFamily="18" charset="0"/>
              </a:rPr>
              <a:t>Governance</a:t>
            </a:r>
            <a:r>
              <a:rPr lang="fr-BE">
                <a:ea typeface="Cambria" panose="02040503050406030204" pitchFamily="18" charset="0"/>
                <a:cs typeface="Times New Roman" panose="02020603050405020304" pitchFamily="18" charset="0"/>
              </a:rPr>
              <a:t> and reports (</a:t>
            </a:r>
            <a:r>
              <a:rPr lang="fr-BE" err="1">
                <a:ea typeface="Cambria" panose="02040503050406030204" pitchFamily="18" charset="0"/>
                <a:cs typeface="Times New Roman" panose="02020603050405020304" pitchFamily="18" charset="0"/>
              </a:rPr>
              <a:t>annual</a:t>
            </a:r>
            <a:r>
              <a:rPr lang="fr-BE">
                <a:ea typeface="Cambria" panose="02040503050406030204" pitchFamily="18" charset="0"/>
                <a:cs typeface="Times New Roman" panose="02020603050405020304" pitchFamily="18" charset="0"/>
              </a:rPr>
              <a:t> and </a:t>
            </a:r>
            <a:r>
              <a:rPr lang="fr-BE" err="1">
                <a:ea typeface="Cambria" panose="02040503050406030204" pitchFamily="18" charset="0"/>
                <a:cs typeface="Times New Roman" panose="02020603050405020304" pitchFamily="18" charset="0"/>
              </a:rPr>
              <a:t>financial</a:t>
            </a:r>
            <a:r>
              <a:rPr lang="fr-BE">
                <a:ea typeface="Cambria" panose="02040503050406030204" pitchFamily="18" charset="0"/>
                <a:cs typeface="Times New Roman" panose="02020603050405020304" pitchFamily="18" charset="0"/>
              </a:rPr>
              <a:t>) – links to </a:t>
            </a:r>
            <a:r>
              <a:rPr lang="fr-BE" err="1">
                <a:ea typeface="Cambria" panose="02040503050406030204" pitchFamily="18" charset="0"/>
                <a:cs typeface="Times New Roman" panose="02020603050405020304" pitchFamily="18" charset="0"/>
              </a:rPr>
              <a:t>website</a:t>
            </a:r>
            <a:r>
              <a:rPr lang="fr-BE">
                <a:ea typeface="Cambria" panose="02040503050406030204" pitchFamily="18" charset="0"/>
                <a:cs typeface="Times New Roman" panose="02020603050405020304" pitchFamily="18" charset="0"/>
              </a:rPr>
              <a:t> info </a:t>
            </a:r>
            <a:r>
              <a:rPr lang="fr-BE" err="1">
                <a:ea typeface="Cambria" panose="02040503050406030204" pitchFamily="18" charset="0"/>
                <a:cs typeface="Times New Roman" panose="02020603050405020304" pitchFamily="18" charset="0"/>
              </a:rPr>
              <a:t>is</a:t>
            </a:r>
            <a:r>
              <a:rPr lang="fr-BE">
                <a:ea typeface="Cambria" panose="02040503050406030204" pitchFamily="18" charset="0"/>
                <a:cs typeface="Times New Roman" panose="02020603050405020304" pitchFamily="18" charset="0"/>
              </a:rPr>
              <a:t> </a:t>
            </a:r>
            <a:r>
              <a:rPr lang="fr-BE" err="1">
                <a:ea typeface="Cambria" panose="02040503050406030204" pitchFamily="18" charset="0"/>
                <a:cs typeface="Times New Roman" panose="02020603050405020304" pitchFamily="18" charset="0"/>
              </a:rPr>
              <a:t>sufficient</a:t>
            </a:r>
            <a:endParaRPr lang="fr-BE">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731439"/>
      </p:ext>
    </p:extLst>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3. Project background</a:t>
            </a:r>
          </a:p>
        </p:txBody>
      </p:sp>
      <p:sp>
        <p:nvSpPr>
          <p:cNvPr id="2" name="Content Placeholder 2">
            <a:extLst>
              <a:ext uri="{FF2B5EF4-FFF2-40B4-BE49-F238E27FC236}">
                <a16:creationId xmlns:a16="http://schemas.microsoft.com/office/drawing/2014/main" id="{67A205A6-8D17-0278-BC6A-8900BAA3A822}"/>
              </a:ext>
            </a:extLst>
          </p:cNvPr>
          <p:cNvSpPr txBox="1">
            <a:spLocks/>
          </p:cNvSpPr>
          <p:nvPr/>
        </p:nvSpPr>
        <p:spPr>
          <a:xfrm>
            <a:off x="539551" y="1700808"/>
            <a:ext cx="8153400" cy="792088"/>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Arial" panose="020B0604020202020204" pitchFamily="34" charset="0"/>
              <a:buChar char="•"/>
              <a:tabLst>
                <a:tab pos="228600" algn="l"/>
                <a:tab pos="457200" algn="l"/>
              </a:tabLst>
            </a:pPr>
            <a:r>
              <a:rPr lang="en-GB" sz="1400">
                <a:effectLst/>
                <a:ea typeface="Cambria" panose="02040503050406030204" pitchFamily="18" charset="0"/>
                <a:cs typeface="Times New Roman" panose="02020603050405020304" pitchFamily="18" charset="0"/>
              </a:rPr>
              <a:t>Does the project fit into an existing development plan or programme?</a:t>
            </a:r>
            <a:endParaRPr lang="fr-BE" sz="1400">
              <a:effectLst/>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400">
                <a:effectLst/>
                <a:ea typeface="Cambria" panose="02040503050406030204" pitchFamily="18" charset="0"/>
                <a:cs typeface="Times New Roman" panose="02020603050405020304" pitchFamily="18" charset="0"/>
              </a:rPr>
              <a:t>Is this the first phase of the project, or the continuation of an activity already undergoing?</a:t>
            </a:r>
            <a:endParaRPr lang="fr-BE" sz="1400">
              <a:effectLst/>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sz="1400">
                <a:effectLst/>
                <a:ea typeface="Cambria" panose="02040503050406030204" pitchFamily="18" charset="0"/>
                <a:cs typeface="Times New Roman" panose="02020603050405020304" pitchFamily="18" charset="0"/>
              </a:rPr>
              <a:t>If this is the case, which have been the main result of the previous phase?</a:t>
            </a:r>
            <a:endParaRPr lang="fr-BE" sz="140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081919"/>
      </p:ext>
    </p:extLst>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4. Need statement</a:t>
            </a:r>
          </a:p>
        </p:txBody>
      </p:sp>
      <p:sp>
        <p:nvSpPr>
          <p:cNvPr id="4" name="Content Placeholder 2"/>
          <p:cNvSpPr txBox="1">
            <a:spLocks/>
          </p:cNvSpPr>
          <p:nvPr/>
        </p:nvSpPr>
        <p:spPr>
          <a:xfrm>
            <a:off x="539552" y="1772816"/>
            <a:ext cx="8153400" cy="1368152"/>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Describes:</a:t>
            </a:r>
          </a:p>
          <a:p>
            <a:pPr marL="285750" indent="-285750">
              <a:buFont typeface="Arial" panose="020B0604020202020204" pitchFamily="34" charset="0"/>
              <a:buChar char="•"/>
            </a:pPr>
            <a:r>
              <a:rPr lang="en-US"/>
              <a:t>The scope and magnitude of the problem you wish to solve or address</a:t>
            </a:r>
          </a:p>
          <a:p>
            <a:pPr marL="285750" indent="-285750">
              <a:buFont typeface="Arial" panose="020B0604020202020204" pitchFamily="34" charset="0"/>
              <a:buChar char="•"/>
            </a:pPr>
            <a:r>
              <a:rPr lang="en-US"/>
              <a:t>Effects of the problem, how it affects people?</a:t>
            </a:r>
          </a:p>
          <a:p>
            <a:pPr marL="285750" indent="-285750">
              <a:buFont typeface="Arial" panose="020B0604020202020204" pitchFamily="34" charset="0"/>
              <a:buChar char="•"/>
            </a:pPr>
            <a:r>
              <a:rPr lang="en-US"/>
              <a:t>Why it has to be addressed, now and not later</a:t>
            </a:r>
            <a:endParaRPr lang="en-GB"/>
          </a:p>
        </p:txBody>
      </p:sp>
    </p:spTree>
    <p:extLst>
      <p:ext uri="{BB962C8B-B14F-4D97-AF65-F5344CB8AC3E}">
        <p14:creationId xmlns:p14="http://schemas.microsoft.com/office/powerpoint/2010/main" val="516940069"/>
      </p:ext>
    </p:extLst>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t>5. Overall objective - general</a:t>
            </a:r>
          </a:p>
        </p:txBody>
      </p:sp>
      <p:sp>
        <p:nvSpPr>
          <p:cNvPr id="5" name="Content Placeholder 2"/>
          <p:cNvSpPr txBox="1">
            <a:spLocks/>
          </p:cNvSpPr>
          <p:nvPr/>
        </p:nvSpPr>
        <p:spPr>
          <a:xfrm>
            <a:off x="539552" y="1772816"/>
            <a:ext cx="8153400" cy="1224136"/>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a:t>Describes the short or long-term goals, your project will contribute to</a:t>
            </a:r>
          </a:p>
          <a:p>
            <a:pPr marL="285750" indent="-285750">
              <a:buFont typeface="Arial" panose="020B0604020202020204" pitchFamily="34" charset="0"/>
              <a:buChar char="•"/>
            </a:pPr>
            <a:r>
              <a:rPr lang="en-US"/>
              <a:t>They are often at macro/governmental level and imply a long term perspective, i.e. social welfare, economic growth... </a:t>
            </a:r>
          </a:p>
          <a:p>
            <a:pPr marL="285750" indent="-285750">
              <a:buFont typeface="Arial" panose="020B0604020202020204" pitchFamily="34" charset="0"/>
              <a:buChar char="•"/>
            </a:pPr>
            <a:r>
              <a:rPr lang="en-US"/>
              <a:t>They are not achieved by the project on its own, several projects contribute</a:t>
            </a:r>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1005605998"/>
      </p:ext>
    </p:extLst>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9552" y="228600"/>
            <a:ext cx="8153400" cy="990600"/>
          </a:xfrm>
        </p:spPr>
        <p:txBody>
          <a:bodyPr/>
          <a:lstStyle/>
          <a:p>
            <a:r>
              <a:rPr lang="en-GB"/>
              <a:t>6. Project objective - specific</a:t>
            </a:r>
          </a:p>
        </p:txBody>
      </p:sp>
      <p:sp>
        <p:nvSpPr>
          <p:cNvPr id="4" name="Content Placeholder 2"/>
          <p:cNvSpPr txBox="1">
            <a:spLocks/>
          </p:cNvSpPr>
          <p:nvPr/>
        </p:nvSpPr>
        <p:spPr>
          <a:xfrm>
            <a:off x="539551" y="1700808"/>
            <a:ext cx="8153400" cy="1944216"/>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Arial" panose="020B0604020202020204" pitchFamily="34" charset="0"/>
              <a:buChar char="•"/>
              <a:tabLst>
                <a:tab pos="228600" algn="l"/>
                <a:tab pos="457200" algn="l"/>
              </a:tabLst>
            </a:pPr>
            <a:r>
              <a:rPr lang="en-GB" dirty="0">
                <a:effectLst/>
                <a:ea typeface="Cambria"/>
                <a:cs typeface="Times New Roman"/>
              </a:rPr>
              <a:t>Describes the objective of your project in response to the core problem.</a:t>
            </a:r>
            <a:endParaRPr lang="fr-BE">
              <a:effectLst/>
              <a:ea typeface="Cambria"/>
              <a:cs typeface="Times New Roman"/>
            </a:endParaRPr>
          </a:p>
          <a:p>
            <a:pPr marL="342900" indent="-342900">
              <a:buFont typeface="Arial" panose="020B0604020202020204" pitchFamily="34" charset="0"/>
              <a:buChar char="•"/>
              <a:tabLst>
                <a:tab pos="228600" algn="l"/>
                <a:tab pos="457200" algn="l"/>
              </a:tabLst>
            </a:pPr>
            <a:r>
              <a:rPr lang="en-GB" dirty="0">
                <a:effectLst/>
                <a:ea typeface="Cambria"/>
                <a:cs typeface="Times New Roman"/>
              </a:rPr>
              <a:t>Expected results:</a:t>
            </a:r>
            <a:r>
              <a:rPr lang="en-GB" dirty="0">
                <a:ea typeface="Cambria"/>
                <a:cs typeface="Times New Roman"/>
              </a:rPr>
              <a:t> </a:t>
            </a:r>
            <a:r>
              <a:rPr lang="en-GB" dirty="0">
                <a:effectLst/>
                <a:ea typeface="Cambria"/>
                <a:cs typeface="Times New Roman"/>
              </a:rPr>
              <a:t> describes the outputs or concrete results of your project</a:t>
            </a:r>
            <a:endParaRPr lang="en-GB" dirty="0">
              <a:ea typeface="Cambria"/>
              <a:cs typeface="Times New Roman"/>
            </a:endParaRPr>
          </a:p>
          <a:p>
            <a:pPr marL="342900" indent="-342900">
              <a:buFont typeface="Arial" panose="020B0604020202020204" pitchFamily="34" charset="0"/>
              <a:buChar char="•"/>
              <a:tabLst>
                <a:tab pos="228600" algn="l"/>
                <a:tab pos="457200" algn="l"/>
              </a:tabLst>
            </a:pPr>
            <a:r>
              <a:rPr lang="en-GB" dirty="0">
                <a:ea typeface="Cambria"/>
                <a:cs typeface="Times New Roman"/>
              </a:rPr>
              <a:t>Describe how the project is related to MNI priorities, in particular in relation with nutritional care, disease related malnutrition, and medical nutrition as a key component of healthcare – Note: MNI prefers to support overarching European projects rather than national/local ones. </a:t>
            </a:r>
            <a:endParaRPr lang="fr-BE">
              <a:ea typeface="Cambria" panose="02040503050406030204" pitchFamily="18" charset="0"/>
              <a:cs typeface="Times New Roman" panose="02020603050405020304" pitchFamily="18" charset="0"/>
            </a:endParaRPr>
          </a:p>
          <a:p>
            <a:pPr marL="342900" lvl="0" indent="-342900">
              <a:buFont typeface="Arial" panose="020B0604020202020204" pitchFamily="34" charset="0"/>
              <a:buChar char="•"/>
              <a:tabLst>
                <a:tab pos="228600" algn="l"/>
                <a:tab pos="457200" algn="l"/>
              </a:tabLst>
            </a:pPr>
            <a:r>
              <a:rPr lang="en-GB" dirty="0">
                <a:effectLst/>
                <a:ea typeface="Cambria"/>
                <a:cs typeface="Times New Roman"/>
              </a:rPr>
              <a:t>Statement which defines a measurable result the project expects to accomplish</a:t>
            </a:r>
          </a:p>
          <a:p>
            <a:pPr marL="342900" indent="-342900">
              <a:buFont typeface="Arial" panose="020B0604020202020204" pitchFamily="34" charset="0"/>
              <a:buChar char="•"/>
              <a:tabLst>
                <a:tab pos="228600" algn="l"/>
                <a:tab pos="457200" algn="l"/>
              </a:tabLst>
            </a:pPr>
            <a:r>
              <a:rPr lang="en-GB" dirty="0">
                <a:ea typeface="Cambria"/>
                <a:cs typeface="Times New Roman"/>
              </a:rPr>
              <a:t>Must be SMART (see notes below)</a:t>
            </a:r>
            <a:endParaRPr lang="fr-BE"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2647920"/>
      </p:ext>
    </p:extLst>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sz="2400"/>
              <a:t>7. Methodology (how)</a:t>
            </a:r>
            <a:br>
              <a:rPr lang="en-GB" sz="2400"/>
            </a:br>
            <a:r>
              <a:rPr lang="en-GB" sz="2400" i="1"/>
              <a:t>How objectives will be achieved</a:t>
            </a:r>
          </a:p>
        </p:txBody>
      </p:sp>
      <p:sp>
        <p:nvSpPr>
          <p:cNvPr id="4" name="Content Placeholder 2"/>
          <p:cNvSpPr txBox="1">
            <a:spLocks/>
          </p:cNvSpPr>
          <p:nvPr/>
        </p:nvSpPr>
        <p:spPr>
          <a:xfrm>
            <a:off x="539549" y="1772816"/>
            <a:ext cx="8153402" cy="1152128"/>
          </a:xfrm>
          <a:prstGeom prst="rect">
            <a:avLst/>
          </a:prstGeom>
          <a:ln>
            <a:solidFill>
              <a:schemeClr val="accent1"/>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tabLst>
                <a:tab pos="457200" algn="l"/>
              </a:tabLst>
            </a:pPr>
            <a:r>
              <a:rPr lang="en-GB">
                <a:effectLst/>
                <a:ea typeface="Cambria" panose="02040503050406030204" pitchFamily="18" charset="0"/>
              </a:rPr>
              <a:t>A description of how</a:t>
            </a:r>
          </a:p>
          <a:p>
            <a:pPr marL="285750" indent="-285750">
              <a:buFont typeface="Arial" panose="020B0604020202020204" pitchFamily="34" charset="0"/>
              <a:buChar char="•"/>
              <a:tabLst>
                <a:tab pos="457200" algn="l"/>
              </a:tabLst>
            </a:pPr>
            <a:r>
              <a:rPr lang="en-GB">
                <a:ea typeface="Cambria" panose="02040503050406030204" pitchFamily="18" charset="0"/>
              </a:rPr>
              <a:t>It is important to include components of communication and dissemination of findings here</a:t>
            </a:r>
            <a:endParaRPr lang="fr-BE">
              <a:effectLst/>
              <a:ea typeface="Times New Roman" panose="02020603050405020304" pitchFamily="18" charset="0"/>
            </a:endParaRPr>
          </a:p>
        </p:txBody>
      </p:sp>
    </p:spTree>
    <p:extLst>
      <p:ext uri="{BB962C8B-B14F-4D97-AF65-F5344CB8AC3E}">
        <p14:creationId xmlns:p14="http://schemas.microsoft.com/office/powerpoint/2010/main" val="2794181790"/>
      </p:ext>
    </p:extLst>
  </p:cSld>
  <p:clrMapOvr>
    <a:masterClrMapping/>
  </p:clrMapOvr>
  <p:transition spd="med">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3_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4_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7.xml><?xml version="1.0" encoding="utf-8"?>
<a:theme xmlns:a="http://schemas.openxmlformats.org/drawingml/2006/main" name="5_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6_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3.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4.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5.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6.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7.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4263662-a88f-4969-906e-2dfde085673f" xsi:nil="true"/>
    <lcf76f155ced4ddcb4097134ff3c332f xmlns="a7862808-6d0b-4fbd-91ce-58641b1387bb">
      <Terms xmlns="http://schemas.microsoft.com/office/infopath/2007/PartnerControls"/>
    </lcf76f155ced4ddcb4097134ff3c332f>
    <SharedWithUsers xmlns="94263662-a88f-4969-906e-2dfde085673f">
      <UserInfo>
        <DisplayName>Secretariat</DisplayName>
        <AccountId>150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BA784D21FABD14D80071F53C52569DA" ma:contentTypeVersion="14" ma:contentTypeDescription="Create a new document." ma:contentTypeScope="" ma:versionID="2c4a49f42723b93ae4d6f903f6701b52">
  <xsd:schema xmlns:xsd="http://www.w3.org/2001/XMLSchema" xmlns:xs="http://www.w3.org/2001/XMLSchema" xmlns:p="http://schemas.microsoft.com/office/2006/metadata/properties" xmlns:ns2="a7862808-6d0b-4fbd-91ce-58641b1387bb" xmlns:ns3="94263662-a88f-4969-906e-2dfde085673f" targetNamespace="http://schemas.microsoft.com/office/2006/metadata/properties" ma:root="true" ma:fieldsID="8ecf2f7082ae4d463fe7582cefefc58c" ns2:_="" ns3:_="">
    <xsd:import namespace="a7862808-6d0b-4fbd-91ce-58641b1387bb"/>
    <xsd:import namespace="94263662-a88f-4969-906e-2dfde08567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862808-6d0b-4fbd-91ce-58641b1387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5af336f-4983-4738-a81a-5dce6263b1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263662-a88f-4969-906e-2dfde085673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4d6fa40-7167-48df-8494-650fc0d612fd}" ma:internalName="TaxCatchAll" ma:showField="CatchAllData" ma:web="94263662-a88f-4969-906e-2dfde085673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394B90-D99E-41B2-9064-74DBB4966001}">
  <ds:schemaRefs>
    <ds:schemaRef ds:uri="http://schemas.microsoft.com/sharepoint/v3/contenttype/forms"/>
  </ds:schemaRefs>
</ds:datastoreItem>
</file>

<file path=customXml/itemProps2.xml><?xml version="1.0" encoding="utf-8"?>
<ds:datastoreItem xmlns:ds="http://schemas.openxmlformats.org/officeDocument/2006/customXml" ds:itemID="{75D65705-478D-4740-BCB3-CC897AA23EB7}">
  <ds:schemaRefs>
    <ds:schemaRef ds:uri="94263662-a88f-4969-906e-2dfde085673f"/>
    <ds:schemaRef ds:uri="a7862808-6d0b-4fbd-91ce-58641b1387b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9AD307E-8494-41E0-A0DF-AE72E99E62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862808-6d0b-4fbd-91ce-58641b1387bb"/>
    <ds:schemaRef ds:uri="94263662-a88f-4969-906e-2dfde08567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1072</Words>
  <Application>Microsoft Office PowerPoint</Application>
  <PresentationFormat>Affichage à l'écran (4:3)</PresentationFormat>
  <Paragraphs>139</Paragraphs>
  <Slides>15</Slides>
  <Notes>11</Notes>
  <HiddenSlides>0</HiddenSlides>
  <MMClips>0</MMClips>
  <ScaleCrop>false</ScaleCrop>
  <HeadingPairs>
    <vt:vector size="6" baseType="variant">
      <vt:variant>
        <vt:lpstr>Polices utilisées</vt:lpstr>
      </vt:variant>
      <vt:variant>
        <vt:i4>8</vt:i4>
      </vt:variant>
      <vt:variant>
        <vt:lpstr>Thème</vt:lpstr>
      </vt:variant>
      <vt:variant>
        <vt:i4>8</vt:i4>
      </vt:variant>
      <vt:variant>
        <vt:lpstr>Titres des diapositives</vt:lpstr>
      </vt:variant>
      <vt:variant>
        <vt:i4>15</vt:i4>
      </vt:variant>
    </vt:vector>
  </HeadingPairs>
  <TitlesOfParts>
    <vt:vector size="31" baseType="lpstr">
      <vt:lpstr>Arial</vt:lpstr>
      <vt:lpstr>Calibri</vt:lpstr>
      <vt:lpstr>Calibri Light</vt:lpstr>
      <vt:lpstr>Courier New</vt:lpstr>
      <vt:lpstr>Times New Roman</vt:lpstr>
      <vt:lpstr>Tw Cen MT</vt:lpstr>
      <vt:lpstr>Wingdings</vt:lpstr>
      <vt:lpstr>Wingdings 2</vt:lpstr>
      <vt:lpstr>Median</vt:lpstr>
      <vt:lpstr>Conception personnalisée</vt:lpstr>
      <vt:lpstr>1_Median</vt:lpstr>
      <vt:lpstr>2_Median</vt:lpstr>
      <vt:lpstr>3_Median</vt:lpstr>
      <vt:lpstr>4_Median</vt:lpstr>
      <vt:lpstr>5_Median</vt:lpstr>
      <vt:lpstr>6_Median</vt:lpstr>
      <vt:lpstr>[name organisation seeking funding] Proposal for project funding</vt:lpstr>
      <vt:lpstr>Content</vt:lpstr>
      <vt:lpstr>1. Executive Summary</vt:lpstr>
      <vt:lpstr>2. Overall presentation of the organisation you represent</vt:lpstr>
      <vt:lpstr>3. Project background</vt:lpstr>
      <vt:lpstr>4. Need statement</vt:lpstr>
      <vt:lpstr>5. Overall objective - general</vt:lpstr>
      <vt:lpstr>6. Project objective - specific</vt:lpstr>
      <vt:lpstr>7. Methodology (how) How objectives will be achieved</vt:lpstr>
      <vt:lpstr>7. Methodology Project implementation</vt:lpstr>
      <vt:lpstr>7. Methodology Means of implementation: human resources</vt:lpstr>
      <vt:lpstr>8. Budget</vt:lpstr>
      <vt:lpstr>9. Monitoring</vt:lpstr>
      <vt:lpstr>10. Annexes</vt:lpstr>
      <vt:lpstr>Présentation PowerPoint</vt:lpstr>
    </vt:vector>
  </TitlesOfParts>
  <Company>Interpublic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issues monitoring (I)</dc:title>
  <dc:creator>Chauvet, Stéphanie (BRU-WSW)</dc:creator>
  <cp:lastModifiedBy>Catherine Hartmann</cp:lastModifiedBy>
  <cp:revision>10</cp:revision>
  <cp:lastPrinted>2017-07-20T10:11:26Z</cp:lastPrinted>
  <dcterms:created xsi:type="dcterms:W3CDTF">2014-08-20T08:22:33Z</dcterms:created>
  <dcterms:modified xsi:type="dcterms:W3CDTF">2023-11-29T12:22:53Z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0x0101004BA784D21FABD14D80071F53C52569DA</vt:lpwstr>
  </property>
  <property fmtid="{D5CDD505-2E9C-101B-9397-08002B2CF9AE}" pid="3" name="MediaServiceImageTags">
    <vt:lpwstr/>
  </property>
</Properties>
</file>